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7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9" r:id="rId9"/>
    <p:sldId id="263" r:id="rId10"/>
    <p:sldId id="267" r:id="rId11"/>
    <p:sldId id="264" r:id="rId12"/>
    <p:sldId id="268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3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9CC7A-3A2E-455E-BC48-4043105916F1}" type="doc">
      <dgm:prSet loTypeId="urn:microsoft.com/office/officeart/2005/8/layout/hierarchy3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E992EE6-6FBB-4E38-939D-63855BE44FD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Предупредительная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CFEA0-29B3-4883-8992-A4B7966F586F}" type="parTrans" cxnId="{A05D4298-CD20-430C-8843-CC4FE52B140A}">
      <dgm:prSet/>
      <dgm:spPr/>
      <dgm:t>
        <a:bodyPr/>
        <a:lstStyle/>
        <a:p>
          <a:endParaRPr lang="ru-RU"/>
        </a:p>
      </dgm:t>
    </dgm:pt>
    <dgm:pt modelId="{8C73B95A-1698-4B6B-8357-6365469479CC}" type="sibTrans" cxnId="{A05D4298-CD20-430C-8843-CC4FE52B140A}">
      <dgm:prSet/>
      <dgm:spPr/>
      <dgm:t>
        <a:bodyPr/>
        <a:lstStyle/>
        <a:p>
          <a:endParaRPr lang="ru-RU"/>
        </a:p>
      </dgm:t>
    </dgm:pt>
    <dgm:pt modelId="{48A11912-3BB7-43AF-8E1F-6358C7E430C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Заключается в заинтересованности субъектов экологического контроля экологических требований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3DD9C-5E70-4BFD-979C-A1349945947D}" type="parTrans" cxnId="{79E2B54F-122A-4671-928A-97014DB6EBC8}">
      <dgm:prSet/>
      <dgm:spPr/>
      <dgm:t>
        <a:bodyPr/>
        <a:lstStyle/>
        <a:p>
          <a:endParaRPr lang="ru-RU"/>
        </a:p>
      </dgm:t>
    </dgm:pt>
    <dgm:pt modelId="{59C9E4B9-CB9C-49F8-A91E-97BFE74BBFF5}" type="sibTrans" cxnId="{79E2B54F-122A-4671-928A-97014DB6EBC8}">
      <dgm:prSet/>
      <dgm:spPr/>
      <dgm:t>
        <a:bodyPr/>
        <a:lstStyle/>
        <a:p>
          <a:endParaRPr lang="ru-RU"/>
        </a:p>
      </dgm:t>
    </dgm:pt>
    <dgm:pt modelId="{3AF5B5BB-55E9-4658-B819-84EE70ACE9A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C71EE-3267-461D-8550-7F9A324E8F8A}" type="parTrans" cxnId="{C66F5539-2B57-4FC4-951C-052D890BEAFF}">
      <dgm:prSet/>
      <dgm:spPr/>
      <dgm:t>
        <a:bodyPr/>
        <a:lstStyle/>
        <a:p>
          <a:endParaRPr lang="ru-RU"/>
        </a:p>
      </dgm:t>
    </dgm:pt>
    <dgm:pt modelId="{45E29907-83E9-4203-865A-F64FCCD1C550}" type="sibTrans" cxnId="{C66F5539-2B57-4FC4-951C-052D890BEAFF}">
      <dgm:prSet/>
      <dgm:spPr/>
      <dgm:t>
        <a:bodyPr/>
        <a:lstStyle/>
        <a:p>
          <a:endParaRPr lang="ru-RU"/>
        </a:p>
      </dgm:t>
    </dgm:pt>
    <dgm:pt modelId="{88DB0341-333D-476B-90C5-0275DD3BAB56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 разнообразной информации о природоохранной деятельности подконтрольных и поднадзорных объектов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B817C-AA49-47D7-B2F3-FB6A858E285F}" type="parTrans" cxnId="{A4B56DFA-138E-4622-9DD6-A94F46660FDA}">
      <dgm:prSet/>
      <dgm:spPr/>
      <dgm:t>
        <a:bodyPr/>
        <a:lstStyle/>
        <a:p>
          <a:endParaRPr lang="ru-RU"/>
        </a:p>
      </dgm:t>
    </dgm:pt>
    <dgm:pt modelId="{68EDA9D1-DB9E-4DB9-B477-B30E01C417C1}" type="sibTrans" cxnId="{A4B56DFA-138E-4622-9DD6-A94F46660FDA}">
      <dgm:prSet/>
      <dgm:spPr/>
      <dgm:t>
        <a:bodyPr/>
        <a:lstStyle/>
        <a:p>
          <a:endParaRPr lang="ru-RU"/>
        </a:p>
      </dgm:t>
    </dgm:pt>
    <dgm:pt modelId="{737B7FB9-2958-4594-B823-09DCF2D8BD4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Карательная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33915-758F-420F-AEAC-8772166B3950}" type="parTrans" cxnId="{30A87A2A-7941-42DF-AA5A-5FAC3DB55348}">
      <dgm:prSet/>
      <dgm:spPr/>
      <dgm:t>
        <a:bodyPr/>
        <a:lstStyle/>
        <a:p>
          <a:endParaRPr lang="ru-RU"/>
        </a:p>
      </dgm:t>
    </dgm:pt>
    <dgm:pt modelId="{4CD77CDF-2D4D-4A5D-B53B-799D83929D2E}" type="sibTrans" cxnId="{30A87A2A-7941-42DF-AA5A-5FAC3DB55348}">
      <dgm:prSet/>
      <dgm:spPr/>
      <dgm:t>
        <a:bodyPr/>
        <a:lstStyle/>
        <a:p>
          <a:endParaRPr lang="ru-RU"/>
        </a:p>
      </dgm:t>
    </dgm:pt>
    <dgm:pt modelId="{9437CA6C-1407-4DF1-9903-660A8A5375F6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к нарушителям экологических требований санкций, предусмотренных действующим законодательством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C7732-CF95-4392-89D6-03B221568658}" type="parTrans" cxnId="{60594028-0140-4069-A98D-0BC563ACDB15}">
      <dgm:prSet/>
      <dgm:spPr/>
      <dgm:t>
        <a:bodyPr/>
        <a:lstStyle/>
        <a:p>
          <a:endParaRPr lang="ru-RU"/>
        </a:p>
      </dgm:t>
    </dgm:pt>
    <dgm:pt modelId="{44DC08F7-CF97-49E5-8A77-C21E3481C4E3}" type="sibTrans" cxnId="{60594028-0140-4069-A98D-0BC563ACDB15}">
      <dgm:prSet/>
      <dgm:spPr/>
      <dgm:t>
        <a:bodyPr/>
        <a:lstStyle/>
        <a:p>
          <a:endParaRPr lang="ru-RU"/>
        </a:p>
      </dgm:t>
    </dgm:pt>
    <dgm:pt modelId="{6BE7C3C7-64CE-4AC2-977C-907DB5B9B783}" type="pres">
      <dgm:prSet presAssocID="{0589CC7A-3A2E-455E-BC48-4043105916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CFEDCB-3E29-452C-AB2F-2AE2D01E9AB6}" type="pres">
      <dgm:prSet presAssocID="{FE992EE6-6FBB-4E38-939D-63855BE44FDA}" presName="root" presStyleCnt="0"/>
      <dgm:spPr/>
      <dgm:t>
        <a:bodyPr/>
        <a:lstStyle/>
        <a:p>
          <a:endParaRPr lang="ru-RU"/>
        </a:p>
      </dgm:t>
    </dgm:pt>
    <dgm:pt modelId="{4044CC69-7F81-4912-B5CD-F7A62D5338F5}" type="pres">
      <dgm:prSet presAssocID="{FE992EE6-6FBB-4E38-939D-63855BE44FDA}" presName="rootComposite" presStyleCnt="0"/>
      <dgm:spPr/>
      <dgm:t>
        <a:bodyPr/>
        <a:lstStyle/>
        <a:p>
          <a:endParaRPr lang="ru-RU"/>
        </a:p>
      </dgm:t>
    </dgm:pt>
    <dgm:pt modelId="{5D156EE6-5493-4EC2-B6D7-8BD9AAF16510}" type="pres">
      <dgm:prSet presAssocID="{FE992EE6-6FBB-4E38-939D-63855BE44FDA}" presName="rootText" presStyleLbl="node1" presStyleIdx="0" presStyleCnt="3"/>
      <dgm:spPr/>
      <dgm:t>
        <a:bodyPr/>
        <a:lstStyle/>
        <a:p>
          <a:endParaRPr lang="ru-RU"/>
        </a:p>
      </dgm:t>
    </dgm:pt>
    <dgm:pt modelId="{7FF41D8B-65B3-4CC6-8BB6-B93CDE3E82E9}" type="pres">
      <dgm:prSet presAssocID="{FE992EE6-6FBB-4E38-939D-63855BE44FDA}" presName="rootConnector" presStyleLbl="node1" presStyleIdx="0" presStyleCnt="3"/>
      <dgm:spPr/>
      <dgm:t>
        <a:bodyPr/>
        <a:lstStyle/>
        <a:p>
          <a:endParaRPr lang="ru-RU"/>
        </a:p>
      </dgm:t>
    </dgm:pt>
    <dgm:pt modelId="{9DC6FDD3-1789-4605-8CCF-94E0DD72227B}" type="pres">
      <dgm:prSet presAssocID="{FE992EE6-6FBB-4E38-939D-63855BE44FDA}" presName="childShape" presStyleCnt="0"/>
      <dgm:spPr/>
      <dgm:t>
        <a:bodyPr/>
        <a:lstStyle/>
        <a:p>
          <a:endParaRPr lang="ru-RU"/>
        </a:p>
      </dgm:t>
    </dgm:pt>
    <dgm:pt modelId="{3840BD75-DAE2-42FE-9668-6794913C43EE}" type="pres">
      <dgm:prSet presAssocID="{A1F3DD9C-5E70-4BFD-979C-A1349945947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A705DF36-3AD6-4C52-A08A-CB711F3B6E04}" type="pres">
      <dgm:prSet presAssocID="{48A11912-3BB7-43AF-8E1F-6358C7E430CE}" presName="childText" presStyleLbl="bgAcc1" presStyleIdx="0" presStyleCnt="3" custScaleY="240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5CD2C-C050-4145-B8F4-701AB4C46857}" type="pres">
      <dgm:prSet presAssocID="{3AF5B5BB-55E9-4658-B819-84EE70ACE9A5}" presName="root" presStyleCnt="0"/>
      <dgm:spPr/>
      <dgm:t>
        <a:bodyPr/>
        <a:lstStyle/>
        <a:p>
          <a:endParaRPr lang="ru-RU"/>
        </a:p>
      </dgm:t>
    </dgm:pt>
    <dgm:pt modelId="{5DE9D5BB-3E23-43DD-9751-869565AF07E0}" type="pres">
      <dgm:prSet presAssocID="{3AF5B5BB-55E9-4658-B819-84EE70ACE9A5}" presName="rootComposite" presStyleCnt="0"/>
      <dgm:spPr/>
      <dgm:t>
        <a:bodyPr/>
        <a:lstStyle/>
        <a:p>
          <a:endParaRPr lang="ru-RU"/>
        </a:p>
      </dgm:t>
    </dgm:pt>
    <dgm:pt modelId="{10A92BFC-F9D5-41CE-9FFF-77DB2A0E83AB}" type="pres">
      <dgm:prSet presAssocID="{3AF5B5BB-55E9-4658-B819-84EE70ACE9A5}" presName="rootText" presStyleLbl="node1" presStyleIdx="1" presStyleCnt="3"/>
      <dgm:spPr/>
      <dgm:t>
        <a:bodyPr/>
        <a:lstStyle/>
        <a:p>
          <a:endParaRPr lang="ru-RU"/>
        </a:p>
      </dgm:t>
    </dgm:pt>
    <dgm:pt modelId="{C04D38A5-4B81-4E79-A30E-FF7706F80F8F}" type="pres">
      <dgm:prSet presAssocID="{3AF5B5BB-55E9-4658-B819-84EE70ACE9A5}" presName="rootConnector" presStyleLbl="node1" presStyleIdx="1" presStyleCnt="3"/>
      <dgm:spPr/>
      <dgm:t>
        <a:bodyPr/>
        <a:lstStyle/>
        <a:p>
          <a:endParaRPr lang="ru-RU"/>
        </a:p>
      </dgm:t>
    </dgm:pt>
    <dgm:pt modelId="{20E9555D-80FA-424A-BC9B-D72731A2ED3E}" type="pres">
      <dgm:prSet presAssocID="{3AF5B5BB-55E9-4658-B819-84EE70ACE9A5}" presName="childShape" presStyleCnt="0"/>
      <dgm:spPr/>
      <dgm:t>
        <a:bodyPr/>
        <a:lstStyle/>
        <a:p>
          <a:endParaRPr lang="ru-RU"/>
        </a:p>
      </dgm:t>
    </dgm:pt>
    <dgm:pt modelId="{120AAE6F-5B12-4BE1-8F0F-03A4FE85ACCD}" type="pres">
      <dgm:prSet presAssocID="{C98B817C-AA49-47D7-B2F3-FB6A858E285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35A309A-81C7-419F-8026-279D1DD84479}" type="pres">
      <dgm:prSet presAssocID="{88DB0341-333D-476B-90C5-0275DD3BAB56}" presName="childText" presStyleLbl="bgAcc1" presStyleIdx="1" presStyleCnt="3" custScaleX="120927" custScaleY="240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52A61-D3FA-4E3B-99FC-83D682C65800}" type="pres">
      <dgm:prSet presAssocID="{737B7FB9-2958-4594-B823-09DCF2D8BD49}" presName="root" presStyleCnt="0"/>
      <dgm:spPr/>
      <dgm:t>
        <a:bodyPr/>
        <a:lstStyle/>
        <a:p>
          <a:endParaRPr lang="ru-RU"/>
        </a:p>
      </dgm:t>
    </dgm:pt>
    <dgm:pt modelId="{3082D4D6-E0FE-406E-9D60-B5CB20B387A2}" type="pres">
      <dgm:prSet presAssocID="{737B7FB9-2958-4594-B823-09DCF2D8BD49}" presName="rootComposite" presStyleCnt="0"/>
      <dgm:spPr/>
      <dgm:t>
        <a:bodyPr/>
        <a:lstStyle/>
        <a:p>
          <a:endParaRPr lang="ru-RU"/>
        </a:p>
      </dgm:t>
    </dgm:pt>
    <dgm:pt modelId="{39521879-39A6-4A67-B77C-D41729E607BF}" type="pres">
      <dgm:prSet presAssocID="{737B7FB9-2958-4594-B823-09DCF2D8BD49}" presName="rootText" presStyleLbl="node1" presStyleIdx="2" presStyleCnt="3"/>
      <dgm:spPr/>
      <dgm:t>
        <a:bodyPr/>
        <a:lstStyle/>
        <a:p>
          <a:endParaRPr lang="ru-RU"/>
        </a:p>
      </dgm:t>
    </dgm:pt>
    <dgm:pt modelId="{269C7180-60DE-4CF4-A65E-584415548C57}" type="pres">
      <dgm:prSet presAssocID="{737B7FB9-2958-4594-B823-09DCF2D8BD49}" presName="rootConnector" presStyleLbl="node1" presStyleIdx="2" presStyleCnt="3"/>
      <dgm:spPr/>
      <dgm:t>
        <a:bodyPr/>
        <a:lstStyle/>
        <a:p>
          <a:endParaRPr lang="ru-RU"/>
        </a:p>
      </dgm:t>
    </dgm:pt>
    <dgm:pt modelId="{5B42D115-23D0-47FE-9787-7A4EDC74959C}" type="pres">
      <dgm:prSet presAssocID="{737B7FB9-2958-4594-B823-09DCF2D8BD49}" presName="childShape" presStyleCnt="0"/>
      <dgm:spPr/>
      <dgm:t>
        <a:bodyPr/>
        <a:lstStyle/>
        <a:p>
          <a:endParaRPr lang="ru-RU"/>
        </a:p>
      </dgm:t>
    </dgm:pt>
    <dgm:pt modelId="{53F41D7F-15ED-4075-B423-6A7FD5198E1C}" type="pres">
      <dgm:prSet presAssocID="{413C7732-CF95-4392-89D6-03B221568658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3B32E3F-D054-49A9-AF47-3BB6F21CE326}" type="pres">
      <dgm:prSet presAssocID="{9437CA6C-1407-4DF1-9903-660A8A5375F6}" presName="childText" presStyleLbl="bgAcc1" presStyleIdx="2" presStyleCnt="3" custScaleY="235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A87A2A-7941-42DF-AA5A-5FAC3DB55348}" srcId="{0589CC7A-3A2E-455E-BC48-4043105916F1}" destId="{737B7FB9-2958-4594-B823-09DCF2D8BD49}" srcOrd="2" destOrd="0" parTransId="{8F333915-758F-420F-AEAC-8772166B3950}" sibTransId="{4CD77CDF-2D4D-4A5D-B53B-799D83929D2E}"/>
    <dgm:cxn modelId="{A4B56DFA-138E-4622-9DD6-A94F46660FDA}" srcId="{3AF5B5BB-55E9-4658-B819-84EE70ACE9A5}" destId="{88DB0341-333D-476B-90C5-0275DD3BAB56}" srcOrd="0" destOrd="0" parTransId="{C98B817C-AA49-47D7-B2F3-FB6A858E285F}" sibTransId="{68EDA9D1-DB9E-4DB9-B477-B30E01C417C1}"/>
    <dgm:cxn modelId="{044B1BB5-E467-4328-9F43-174A8F7635DE}" type="presOf" srcId="{9437CA6C-1407-4DF1-9903-660A8A5375F6}" destId="{93B32E3F-D054-49A9-AF47-3BB6F21CE326}" srcOrd="0" destOrd="0" presId="urn:microsoft.com/office/officeart/2005/8/layout/hierarchy3"/>
    <dgm:cxn modelId="{DF1F6CD0-F157-4D4E-BDE2-DF91D7C78786}" type="presOf" srcId="{FE992EE6-6FBB-4E38-939D-63855BE44FDA}" destId="{7FF41D8B-65B3-4CC6-8BB6-B93CDE3E82E9}" srcOrd="1" destOrd="0" presId="urn:microsoft.com/office/officeart/2005/8/layout/hierarchy3"/>
    <dgm:cxn modelId="{C06A1D40-2DB2-478A-AB51-12EA55086C99}" type="presOf" srcId="{3AF5B5BB-55E9-4658-B819-84EE70ACE9A5}" destId="{10A92BFC-F9D5-41CE-9FFF-77DB2A0E83AB}" srcOrd="0" destOrd="0" presId="urn:microsoft.com/office/officeart/2005/8/layout/hierarchy3"/>
    <dgm:cxn modelId="{BB10ABF0-6DE9-4DA9-A16E-CF4EBBEE58FE}" type="presOf" srcId="{737B7FB9-2958-4594-B823-09DCF2D8BD49}" destId="{39521879-39A6-4A67-B77C-D41729E607BF}" srcOrd="0" destOrd="0" presId="urn:microsoft.com/office/officeart/2005/8/layout/hierarchy3"/>
    <dgm:cxn modelId="{A05D4298-CD20-430C-8843-CC4FE52B140A}" srcId="{0589CC7A-3A2E-455E-BC48-4043105916F1}" destId="{FE992EE6-6FBB-4E38-939D-63855BE44FDA}" srcOrd="0" destOrd="0" parTransId="{EEECFEA0-29B3-4883-8992-A4B7966F586F}" sibTransId="{8C73B95A-1698-4B6B-8357-6365469479CC}"/>
    <dgm:cxn modelId="{252C3341-28F4-43BD-8806-85473014F825}" type="presOf" srcId="{3AF5B5BB-55E9-4658-B819-84EE70ACE9A5}" destId="{C04D38A5-4B81-4E79-A30E-FF7706F80F8F}" srcOrd="1" destOrd="0" presId="urn:microsoft.com/office/officeart/2005/8/layout/hierarchy3"/>
    <dgm:cxn modelId="{08C53A8B-3041-48E2-8D01-2791BDD94182}" type="presOf" srcId="{0589CC7A-3A2E-455E-BC48-4043105916F1}" destId="{6BE7C3C7-64CE-4AC2-977C-907DB5B9B783}" srcOrd="0" destOrd="0" presId="urn:microsoft.com/office/officeart/2005/8/layout/hierarchy3"/>
    <dgm:cxn modelId="{60594028-0140-4069-A98D-0BC563ACDB15}" srcId="{737B7FB9-2958-4594-B823-09DCF2D8BD49}" destId="{9437CA6C-1407-4DF1-9903-660A8A5375F6}" srcOrd="0" destOrd="0" parTransId="{413C7732-CF95-4392-89D6-03B221568658}" sibTransId="{44DC08F7-CF97-49E5-8A77-C21E3481C4E3}"/>
    <dgm:cxn modelId="{5BE084F7-89D2-479B-9896-9D6D4D217A1D}" type="presOf" srcId="{A1F3DD9C-5E70-4BFD-979C-A1349945947D}" destId="{3840BD75-DAE2-42FE-9668-6794913C43EE}" srcOrd="0" destOrd="0" presId="urn:microsoft.com/office/officeart/2005/8/layout/hierarchy3"/>
    <dgm:cxn modelId="{BF1B51E6-7AC0-4AFB-B490-7F30EF316E3C}" type="presOf" srcId="{413C7732-CF95-4392-89D6-03B221568658}" destId="{53F41D7F-15ED-4075-B423-6A7FD5198E1C}" srcOrd="0" destOrd="0" presId="urn:microsoft.com/office/officeart/2005/8/layout/hierarchy3"/>
    <dgm:cxn modelId="{00C1424D-F35E-4081-A466-043B1FAA6AFB}" type="presOf" srcId="{FE992EE6-6FBB-4E38-939D-63855BE44FDA}" destId="{5D156EE6-5493-4EC2-B6D7-8BD9AAF16510}" srcOrd="0" destOrd="0" presId="urn:microsoft.com/office/officeart/2005/8/layout/hierarchy3"/>
    <dgm:cxn modelId="{C66F5539-2B57-4FC4-951C-052D890BEAFF}" srcId="{0589CC7A-3A2E-455E-BC48-4043105916F1}" destId="{3AF5B5BB-55E9-4658-B819-84EE70ACE9A5}" srcOrd="1" destOrd="0" parTransId="{D97C71EE-3267-461D-8550-7F9A324E8F8A}" sibTransId="{45E29907-83E9-4203-865A-F64FCCD1C550}"/>
    <dgm:cxn modelId="{E7E72FC3-21DF-407E-97A0-36272B5BD556}" type="presOf" srcId="{88DB0341-333D-476B-90C5-0275DD3BAB56}" destId="{435A309A-81C7-419F-8026-279D1DD84479}" srcOrd="0" destOrd="0" presId="urn:microsoft.com/office/officeart/2005/8/layout/hierarchy3"/>
    <dgm:cxn modelId="{B3903002-9893-4A77-B776-EED414C556C3}" type="presOf" srcId="{C98B817C-AA49-47D7-B2F3-FB6A858E285F}" destId="{120AAE6F-5B12-4BE1-8F0F-03A4FE85ACCD}" srcOrd="0" destOrd="0" presId="urn:microsoft.com/office/officeart/2005/8/layout/hierarchy3"/>
    <dgm:cxn modelId="{79E2B54F-122A-4671-928A-97014DB6EBC8}" srcId="{FE992EE6-6FBB-4E38-939D-63855BE44FDA}" destId="{48A11912-3BB7-43AF-8E1F-6358C7E430CE}" srcOrd="0" destOrd="0" parTransId="{A1F3DD9C-5E70-4BFD-979C-A1349945947D}" sibTransId="{59C9E4B9-CB9C-49F8-A91E-97BFE74BBFF5}"/>
    <dgm:cxn modelId="{B0895277-7A53-4769-A1BB-F881777137A6}" type="presOf" srcId="{48A11912-3BB7-43AF-8E1F-6358C7E430CE}" destId="{A705DF36-3AD6-4C52-A08A-CB711F3B6E04}" srcOrd="0" destOrd="0" presId="urn:microsoft.com/office/officeart/2005/8/layout/hierarchy3"/>
    <dgm:cxn modelId="{273A8D92-036F-4B75-A8BB-1612D5790D66}" type="presOf" srcId="{737B7FB9-2958-4594-B823-09DCF2D8BD49}" destId="{269C7180-60DE-4CF4-A65E-584415548C57}" srcOrd="1" destOrd="0" presId="urn:microsoft.com/office/officeart/2005/8/layout/hierarchy3"/>
    <dgm:cxn modelId="{139B3E77-BB2A-4C7C-85F0-AB8CCFF6D117}" type="presParOf" srcId="{6BE7C3C7-64CE-4AC2-977C-907DB5B9B783}" destId="{A5CFEDCB-3E29-452C-AB2F-2AE2D01E9AB6}" srcOrd="0" destOrd="0" presId="urn:microsoft.com/office/officeart/2005/8/layout/hierarchy3"/>
    <dgm:cxn modelId="{3D0F62B1-9941-4484-A6F0-F8FC5A3622DA}" type="presParOf" srcId="{A5CFEDCB-3E29-452C-AB2F-2AE2D01E9AB6}" destId="{4044CC69-7F81-4912-B5CD-F7A62D5338F5}" srcOrd="0" destOrd="0" presId="urn:microsoft.com/office/officeart/2005/8/layout/hierarchy3"/>
    <dgm:cxn modelId="{52E75CB2-E539-479A-8578-825F9D5E3382}" type="presParOf" srcId="{4044CC69-7F81-4912-B5CD-F7A62D5338F5}" destId="{5D156EE6-5493-4EC2-B6D7-8BD9AAF16510}" srcOrd="0" destOrd="0" presId="urn:microsoft.com/office/officeart/2005/8/layout/hierarchy3"/>
    <dgm:cxn modelId="{67842B33-F11D-4383-B32A-BE826ED2598A}" type="presParOf" srcId="{4044CC69-7F81-4912-B5CD-F7A62D5338F5}" destId="{7FF41D8B-65B3-4CC6-8BB6-B93CDE3E82E9}" srcOrd="1" destOrd="0" presId="urn:microsoft.com/office/officeart/2005/8/layout/hierarchy3"/>
    <dgm:cxn modelId="{C5B84D7E-1F24-465C-8C44-884FEE8F829F}" type="presParOf" srcId="{A5CFEDCB-3E29-452C-AB2F-2AE2D01E9AB6}" destId="{9DC6FDD3-1789-4605-8CCF-94E0DD72227B}" srcOrd="1" destOrd="0" presId="urn:microsoft.com/office/officeart/2005/8/layout/hierarchy3"/>
    <dgm:cxn modelId="{09FBDBA6-0C28-40B2-A03B-69C6393E1577}" type="presParOf" srcId="{9DC6FDD3-1789-4605-8CCF-94E0DD72227B}" destId="{3840BD75-DAE2-42FE-9668-6794913C43EE}" srcOrd="0" destOrd="0" presId="urn:microsoft.com/office/officeart/2005/8/layout/hierarchy3"/>
    <dgm:cxn modelId="{DEAE7E7E-597F-4CF0-85DA-BF45CC3F55EB}" type="presParOf" srcId="{9DC6FDD3-1789-4605-8CCF-94E0DD72227B}" destId="{A705DF36-3AD6-4C52-A08A-CB711F3B6E04}" srcOrd="1" destOrd="0" presId="urn:microsoft.com/office/officeart/2005/8/layout/hierarchy3"/>
    <dgm:cxn modelId="{BBE47574-EB9B-4477-BB79-C944FAB1391E}" type="presParOf" srcId="{6BE7C3C7-64CE-4AC2-977C-907DB5B9B783}" destId="{5895CD2C-C050-4145-B8F4-701AB4C46857}" srcOrd="1" destOrd="0" presId="urn:microsoft.com/office/officeart/2005/8/layout/hierarchy3"/>
    <dgm:cxn modelId="{53AD6E41-4C32-4403-B40D-1FCB625FAB61}" type="presParOf" srcId="{5895CD2C-C050-4145-B8F4-701AB4C46857}" destId="{5DE9D5BB-3E23-43DD-9751-869565AF07E0}" srcOrd="0" destOrd="0" presId="urn:microsoft.com/office/officeart/2005/8/layout/hierarchy3"/>
    <dgm:cxn modelId="{AEA1EC22-0A15-434D-936C-4A8DA0FAD112}" type="presParOf" srcId="{5DE9D5BB-3E23-43DD-9751-869565AF07E0}" destId="{10A92BFC-F9D5-41CE-9FFF-77DB2A0E83AB}" srcOrd="0" destOrd="0" presId="urn:microsoft.com/office/officeart/2005/8/layout/hierarchy3"/>
    <dgm:cxn modelId="{529B0D23-CDB6-4333-8F8C-7505D7A5A026}" type="presParOf" srcId="{5DE9D5BB-3E23-43DD-9751-869565AF07E0}" destId="{C04D38A5-4B81-4E79-A30E-FF7706F80F8F}" srcOrd="1" destOrd="0" presId="urn:microsoft.com/office/officeart/2005/8/layout/hierarchy3"/>
    <dgm:cxn modelId="{25CDF96D-43BA-4A43-BD9E-75B09EFFE2F5}" type="presParOf" srcId="{5895CD2C-C050-4145-B8F4-701AB4C46857}" destId="{20E9555D-80FA-424A-BC9B-D72731A2ED3E}" srcOrd="1" destOrd="0" presId="urn:microsoft.com/office/officeart/2005/8/layout/hierarchy3"/>
    <dgm:cxn modelId="{1EE7F2CC-CAAF-42BC-A269-5F4BFD43E550}" type="presParOf" srcId="{20E9555D-80FA-424A-BC9B-D72731A2ED3E}" destId="{120AAE6F-5B12-4BE1-8F0F-03A4FE85ACCD}" srcOrd="0" destOrd="0" presId="urn:microsoft.com/office/officeart/2005/8/layout/hierarchy3"/>
    <dgm:cxn modelId="{62FC85ED-7189-4C27-A776-2342118DCB49}" type="presParOf" srcId="{20E9555D-80FA-424A-BC9B-D72731A2ED3E}" destId="{435A309A-81C7-419F-8026-279D1DD84479}" srcOrd="1" destOrd="0" presId="urn:microsoft.com/office/officeart/2005/8/layout/hierarchy3"/>
    <dgm:cxn modelId="{8AFDB965-B9A6-4915-97CC-B935AE5C91C0}" type="presParOf" srcId="{6BE7C3C7-64CE-4AC2-977C-907DB5B9B783}" destId="{2AA52A61-D3FA-4E3B-99FC-83D682C65800}" srcOrd="2" destOrd="0" presId="urn:microsoft.com/office/officeart/2005/8/layout/hierarchy3"/>
    <dgm:cxn modelId="{4E2C8951-94A6-4617-8B63-0B6DD3CCE74D}" type="presParOf" srcId="{2AA52A61-D3FA-4E3B-99FC-83D682C65800}" destId="{3082D4D6-E0FE-406E-9D60-B5CB20B387A2}" srcOrd="0" destOrd="0" presId="urn:microsoft.com/office/officeart/2005/8/layout/hierarchy3"/>
    <dgm:cxn modelId="{5DBD7FFB-59C0-4625-B24A-1D78A4A7A0C8}" type="presParOf" srcId="{3082D4D6-E0FE-406E-9D60-B5CB20B387A2}" destId="{39521879-39A6-4A67-B77C-D41729E607BF}" srcOrd="0" destOrd="0" presId="urn:microsoft.com/office/officeart/2005/8/layout/hierarchy3"/>
    <dgm:cxn modelId="{DFA414C5-F228-4974-90A2-009FA242FA46}" type="presParOf" srcId="{3082D4D6-E0FE-406E-9D60-B5CB20B387A2}" destId="{269C7180-60DE-4CF4-A65E-584415548C57}" srcOrd="1" destOrd="0" presId="urn:microsoft.com/office/officeart/2005/8/layout/hierarchy3"/>
    <dgm:cxn modelId="{9EAA283C-F0CA-4991-95B2-1E67033AE876}" type="presParOf" srcId="{2AA52A61-D3FA-4E3B-99FC-83D682C65800}" destId="{5B42D115-23D0-47FE-9787-7A4EDC74959C}" srcOrd="1" destOrd="0" presId="urn:microsoft.com/office/officeart/2005/8/layout/hierarchy3"/>
    <dgm:cxn modelId="{A32E7BFB-DE91-474D-8B74-DD69A190B69C}" type="presParOf" srcId="{5B42D115-23D0-47FE-9787-7A4EDC74959C}" destId="{53F41D7F-15ED-4075-B423-6A7FD5198E1C}" srcOrd="0" destOrd="0" presId="urn:microsoft.com/office/officeart/2005/8/layout/hierarchy3"/>
    <dgm:cxn modelId="{A50CA96C-9B7F-4DE8-94ED-401808532823}" type="presParOf" srcId="{5B42D115-23D0-47FE-9787-7A4EDC74959C}" destId="{93B32E3F-D054-49A9-AF47-3BB6F21CE32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4E687E-A764-4182-82CF-D34CE9E7B5DD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</dgm:pt>
    <dgm:pt modelId="{1F682F46-54EC-4284-BFF5-FF96A6179F2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проверка выполнения планов и мероприятий по рациональному использованию природных ресурсов и охране окружающей среды</a:t>
          </a: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83A8D-37FE-4231-A10C-1BB376E442C7}" type="parTrans" cxnId="{EE6008E7-40AF-41B8-BBA9-934FC8CFC983}">
      <dgm:prSet/>
      <dgm:spPr/>
      <dgm:t>
        <a:bodyPr/>
        <a:lstStyle/>
        <a:p>
          <a:endParaRPr lang="ru-RU"/>
        </a:p>
      </dgm:t>
    </dgm:pt>
    <dgm:pt modelId="{056514DA-1F1B-4709-A240-B48374EE163D}" type="sibTrans" cxnId="{EE6008E7-40AF-41B8-BBA9-934FC8CFC983}">
      <dgm:prSet/>
      <dgm:spPr/>
      <dgm:t>
        <a:bodyPr/>
        <a:lstStyle/>
        <a:p>
          <a:endParaRPr lang="ru-RU"/>
        </a:p>
      </dgm:t>
    </dgm:pt>
    <dgm:pt modelId="{8DEFEABC-96D3-49E0-8DF3-277DAFD595A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проверка соблюдения нормативов предельно допустимых воздействий на природу, установленных предприятию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B8BFFE-986F-4FFC-9555-B5A25FE1ECBD}" type="parTrans" cxnId="{0FB1E610-DE32-4C6C-97CA-0C30C67D58D0}">
      <dgm:prSet/>
      <dgm:spPr/>
      <dgm:t>
        <a:bodyPr/>
        <a:lstStyle/>
        <a:p>
          <a:endParaRPr lang="ru-RU"/>
        </a:p>
      </dgm:t>
    </dgm:pt>
    <dgm:pt modelId="{A927954F-8788-4D7A-A826-B14AFD63072A}" type="sibTrans" cxnId="{0FB1E610-DE32-4C6C-97CA-0C30C67D58D0}">
      <dgm:prSet/>
      <dgm:spPr/>
      <dgm:t>
        <a:bodyPr/>
        <a:lstStyle/>
        <a:p>
          <a:endParaRPr lang="ru-RU"/>
        </a:p>
      </dgm:t>
    </dgm:pt>
    <dgm:pt modelId="{0C80A38B-D7A7-4345-96C6-F53C61369DB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проверка выполнения иных требований законодательства об окружающей среде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8F140-F528-41F0-B6AF-DA9DC4189E2A}" type="parTrans" cxnId="{8777510C-2D47-43D5-8BB6-4B0F7CF74FBC}">
      <dgm:prSet/>
      <dgm:spPr/>
      <dgm:t>
        <a:bodyPr/>
        <a:lstStyle/>
        <a:p>
          <a:endParaRPr lang="ru-RU"/>
        </a:p>
      </dgm:t>
    </dgm:pt>
    <dgm:pt modelId="{7ED04C20-F1C9-4201-A291-11602180C8B3}" type="sibTrans" cxnId="{8777510C-2D47-43D5-8BB6-4B0F7CF74FBC}">
      <dgm:prSet/>
      <dgm:spPr/>
      <dgm:t>
        <a:bodyPr/>
        <a:lstStyle/>
        <a:p>
          <a:endParaRPr lang="ru-RU"/>
        </a:p>
      </dgm:t>
    </dgm:pt>
    <dgm:pt modelId="{D9DFB86B-F694-4B71-8E36-E9B11191C3F7}" type="pres">
      <dgm:prSet presAssocID="{624E687E-A764-4182-82CF-D34CE9E7B5DD}" presName="linearFlow" presStyleCnt="0">
        <dgm:presLayoutVars>
          <dgm:dir/>
          <dgm:resizeHandles val="exact"/>
        </dgm:presLayoutVars>
      </dgm:prSet>
      <dgm:spPr/>
    </dgm:pt>
    <dgm:pt modelId="{143769B8-552D-495C-81DF-4B0AFAB699EA}" type="pres">
      <dgm:prSet presAssocID="{1F682F46-54EC-4284-BFF5-FF96A6179F2F}" presName="composite" presStyleCnt="0"/>
      <dgm:spPr/>
    </dgm:pt>
    <dgm:pt modelId="{7388BFB3-212F-472E-9A1F-38CFD0FDF797}" type="pres">
      <dgm:prSet presAssocID="{1F682F46-54EC-4284-BFF5-FF96A6179F2F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50AE088-8D19-4532-B0C9-184971B5B957}" type="pres">
      <dgm:prSet presAssocID="{1F682F46-54EC-4284-BFF5-FF96A6179F2F}" presName="txShp" presStyleLbl="node1" presStyleIdx="0" presStyleCnt="3">
        <dgm:presLayoutVars>
          <dgm:bulletEnabled val="1"/>
        </dgm:presLayoutVars>
      </dgm:prSet>
      <dgm:spPr/>
    </dgm:pt>
    <dgm:pt modelId="{6AEA76F8-2BCB-4270-83E6-2853B1073448}" type="pres">
      <dgm:prSet presAssocID="{056514DA-1F1B-4709-A240-B48374EE163D}" presName="spacing" presStyleCnt="0"/>
      <dgm:spPr/>
    </dgm:pt>
    <dgm:pt modelId="{9C520019-3F5D-4666-B772-6B25060D2C33}" type="pres">
      <dgm:prSet presAssocID="{8DEFEABC-96D3-49E0-8DF3-277DAFD595A7}" presName="composite" presStyleCnt="0"/>
      <dgm:spPr/>
    </dgm:pt>
    <dgm:pt modelId="{E63318D8-5F05-46B7-A3DF-204587D703B4}" type="pres">
      <dgm:prSet presAssocID="{8DEFEABC-96D3-49E0-8DF3-277DAFD595A7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18023D1-3CB9-436B-9DBE-3CE08C27F439}" type="pres">
      <dgm:prSet presAssocID="{8DEFEABC-96D3-49E0-8DF3-277DAFD595A7}" presName="txShp" presStyleLbl="node1" presStyleIdx="1" presStyleCnt="3">
        <dgm:presLayoutVars>
          <dgm:bulletEnabled val="1"/>
        </dgm:presLayoutVars>
      </dgm:prSet>
      <dgm:spPr/>
    </dgm:pt>
    <dgm:pt modelId="{7F5E359D-234A-4A26-AF58-8E532C347A5C}" type="pres">
      <dgm:prSet presAssocID="{A927954F-8788-4D7A-A826-B14AFD63072A}" presName="spacing" presStyleCnt="0"/>
      <dgm:spPr/>
    </dgm:pt>
    <dgm:pt modelId="{C0EB24F0-359C-4D85-AA80-F6F5145F93A2}" type="pres">
      <dgm:prSet presAssocID="{0C80A38B-D7A7-4345-96C6-F53C61369DB9}" presName="composite" presStyleCnt="0"/>
      <dgm:spPr/>
    </dgm:pt>
    <dgm:pt modelId="{72AFF2B3-CB9F-4DCB-98AD-7869979880EB}" type="pres">
      <dgm:prSet presAssocID="{0C80A38B-D7A7-4345-96C6-F53C61369DB9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CAEC977-3D0D-444D-8FD8-AE815E9FFE8B}" type="pres">
      <dgm:prSet presAssocID="{0C80A38B-D7A7-4345-96C6-F53C61369DB9}" presName="txShp" presStyleLbl="node1" presStyleIdx="2" presStyleCnt="3">
        <dgm:presLayoutVars>
          <dgm:bulletEnabled val="1"/>
        </dgm:presLayoutVars>
      </dgm:prSet>
      <dgm:spPr/>
    </dgm:pt>
  </dgm:ptLst>
  <dgm:cxnLst>
    <dgm:cxn modelId="{7FACE5E0-EE44-47EB-9F32-AE312623CC52}" type="presOf" srcId="{8DEFEABC-96D3-49E0-8DF3-277DAFD595A7}" destId="{818023D1-3CB9-436B-9DBE-3CE08C27F439}" srcOrd="0" destOrd="0" presId="urn:microsoft.com/office/officeart/2005/8/layout/vList3"/>
    <dgm:cxn modelId="{8777510C-2D47-43D5-8BB6-4B0F7CF74FBC}" srcId="{624E687E-A764-4182-82CF-D34CE9E7B5DD}" destId="{0C80A38B-D7A7-4345-96C6-F53C61369DB9}" srcOrd="2" destOrd="0" parTransId="{92F8F140-F528-41F0-B6AF-DA9DC4189E2A}" sibTransId="{7ED04C20-F1C9-4201-A291-11602180C8B3}"/>
    <dgm:cxn modelId="{C265598C-5F9B-459C-A18F-DE023F1C89E7}" type="presOf" srcId="{0C80A38B-D7A7-4345-96C6-F53C61369DB9}" destId="{FCAEC977-3D0D-444D-8FD8-AE815E9FFE8B}" srcOrd="0" destOrd="0" presId="urn:microsoft.com/office/officeart/2005/8/layout/vList3"/>
    <dgm:cxn modelId="{EE6008E7-40AF-41B8-BBA9-934FC8CFC983}" srcId="{624E687E-A764-4182-82CF-D34CE9E7B5DD}" destId="{1F682F46-54EC-4284-BFF5-FF96A6179F2F}" srcOrd="0" destOrd="0" parTransId="{CBA83A8D-37FE-4231-A10C-1BB376E442C7}" sibTransId="{056514DA-1F1B-4709-A240-B48374EE163D}"/>
    <dgm:cxn modelId="{D6E13596-0AD6-45E6-8A9D-794453456E92}" type="presOf" srcId="{624E687E-A764-4182-82CF-D34CE9E7B5DD}" destId="{D9DFB86B-F694-4B71-8E36-E9B11191C3F7}" srcOrd="0" destOrd="0" presId="urn:microsoft.com/office/officeart/2005/8/layout/vList3"/>
    <dgm:cxn modelId="{74095CE3-59EA-487F-AB02-51227CF6D209}" type="presOf" srcId="{1F682F46-54EC-4284-BFF5-FF96A6179F2F}" destId="{D50AE088-8D19-4532-B0C9-184971B5B957}" srcOrd="0" destOrd="0" presId="urn:microsoft.com/office/officeart/2005/8/layout/vList3"/>
    <dgm:cxn modelId="{0FB1E610-DE32-4C6C-97CA-0C30C67D58D0}" srcId="{624E687E-A764-4182-82CF-D34CE9E7B5DD}" destId="{8DEFEABC-96D3-49E0-8DF3-277DAFD595A7}" srcOrd="1" destOrd="0" parTransId="{00B8BFFE-986F-4FFC-9555-B5A25FE1ECBD}" sibTransId="{A927954F-8788-4D7A-A826-B14AFD63072A}"/>
    <dgm:cxn modelId="{892B7D05-1DF2-463B-8F9A-9BB35F5B3E81}" type="presParOf" srcId="{D9DFB86B-F694-4B71-8E36-E9B11191C3F7}" destId="{143769B8-552D-495C-81DF-4B0AFAB699EA}" srcOrd="0" destOrd="0" presId="urn:microsoft.com/office/officeart/2005/8/layout/vList3"/>
    <dgm:cxn modelId="{0892ED4E-E8D0-4B71-B817-AF8F962ABB93}" type="presParOf" srcId="{143769B8-552D-495C-81DF-4B0AFAB699EA}" destId="{7388BFB3-212F-472E-9A1F-38CFD0FDF797}" srcOrd="0" destOrd="0" presId="urn:microsoft.com/office/officeart/2005/8/layout/vList3"/>
    <dgm:cxn modelId="{AD0D2170-05BB-486E-B7DE-7344D91EED26}" type="presParOf" srcId="{143769B8-552D-495C-81DF-4B0AFAB699EA}" destId="{D50AE088-8D19-4532-B0C9-184971B5B957}" srcOrd="1" destOrd="0" presId="urn:microsoft.com/office/officeart/2005/8/layout/vList3"/>
    <dgm:cxn modelId="{8A0D51B8-EF0E-4165-AC8A-79433D648C07}" type="presParOf" srcId="{D9DFB86B-F694-4B71-8E36-E9B11191C3F7}" destId="{6AEA76F8-2BCB-4270-83E6-2853B1073448}" srcOrd="1" destOrd="0" presId="urn:microsoft.com/office/officeart/2005/8/layout/vList3"/>
    <dgm:cxn modelId="{61FACCB5-AF84-442B-AF5B-C0122F7CBB02}" type="presParOf" srcId="{D9DFB86B-F694-4B71-8E36-E9B11191C3F7}" destId="{9C520019-3F5D-4666-B772-6B25060D2C33}" srcOrd="2" destOrd="0" presId="urn:microsoft.com/office/officeart/2005/8/layout/vList3"/>
    <dgm:cxn modelId="{58A1CA61-3011-4134-AB3B-8E56BAC1A57C}" type="presParOf" srcId="{9C520019-3F5D-4666-B772-6B25060D2C33}" destId="{E63318D8-5F05-46B7-A3DF-204587D703B4}" srcOrd="0" destOrd="0" presId="urn:microsoft.com/office/officeart/2005/8/layout/vList3"/>
    <dgm:cxn modelId="{4079D1D1-E0B8-4645-B0ED-A62AAAE14D52}" type="presParOf" srcId="{9C520019-3F5D-4666-B772-6B25060D2C33}" destId="{818023D1-3CB9-436B-9DBE-3CE08C27F439}" srcOrd="1" destOrd="0" presId="urn:microsoft.com/office/officeart/2005/8/layout/vList3"/>
    <dgm:cxn modelId="{96754640-4358-419F-8533-3210C073BCF1}" type="presParOf" srcId="{D9DFB86B-F694-4B71-8E36-E9B11191C3F7}" destId="{7F5E359D-234A-4A26-AF58-8E532C347A5C}" srcOrd="3" destOrd="0" presId="urn:microsoft.com/office/officeart/2005/8/layout/vList3"/>
    <dgm:cxn modelId="{165BCEFB-9E05-40A0-8162-CB4FE12F67BC}" type="presParOf" srcId="{D9DFB86B-F694-4B71-8E36-E9B11191C3F7}" destId="{C0EB24F0-359C-4D85-AA80-F6F5145F93A2}" srcOrd="4" destOrd="0" presId="urn:microsoft.com/office/officeart/2005/8/layout/vList3"/>
    <dgm:cxn modelId="{D58EB0D5-C211-4355-8A20-DCD362E7FC8B}" type="presParOf" srcId="{C0EB24F0-359C-4D85-AA80-F6F5145F93A2}" destId="{72AFF2B3-CB9F-4DCB-98AD-7869979880EB}" srcOrd="0" destOrd="0" presId="urn:microsoft.com/office/officeart/2005/8/layout/vList3"/>
    <dgm:cxn modelId="{CE70739C-DF2D-4AFD-8410-871E6DA203E9}" type="presParOf" srcId="{C0EB24F0-359C-4D85-AA80-F6F5145F93A2}" destId="{FCAEC977-3D0D-444D-8FD8-AE815E9FFE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312ACE-9A80-4427-9A9F-8E902DAEDBE4}" type="doc">
      <dgm:prSet loTypeId="urn:microsoft.com/office/officeart/2005/8/layout/h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4961001-BA83-46FE-85C5-6FC125239F8D}">
      <dgm:prSet custT="1"/>
      <dgm:spPr/>
      <dgm:t>
        <a:bodyPr/>
        <a:lstStyle/>
        <a:p>
          <a:r>
            <a:rPr lang="ru-RU" sz="1800" dirty="0" smtClean="0"/>
            <a:t>В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рамках общественного экологического контроля граждане имеют право: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E5809-4325-4F38-A420-DCDFFEA894AA}" type="parTrans" cxnId="{0DC21E0A-1FD3-4F19-8E9F-0C9D718A5FE7}">
      <dgm:prSet/>
      <dgm:spPr/>
      <dgm:t>
        <a:bodyPr/>
        <a:lstStyle/>
        <a:p>
          <a:endParaRPr lang="ru-RU"/>
        </a:p>
      </dgm:t>
    </dgm:pt>
    <dgm:pt modelId="{DC3655DA-9526-41CC-8806-6FEC06BA239F}" type="sibTrans" cxnId="{0DC21E0A-1FD3-4F19-8E9F-0C9D718A5FE7}">
      <dgm:prSet/>
      <dgm:spPr/>
      <dgm:t>
        <a:bodyPr/>
        <a:lstStyle/>
        <a:p>
          <a:endParaRPr lang="ru-RU"/>
        </a:p>
      </dgm:t>
    </dgm:pt>
    <dgm:pt modelId="{BDC9A6A9-EACA-4406-88A4-146909502E9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создавать экологические общественные объединения, фонды, иные общественные формирования, обладающие контрольными функциями;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CD372-3FF1-4F2E-8E66-8DE524F499F3}" type="parTrans" cxnId="{731FD3BA-BBFE-47A4-AA2B-53D624126D26}">
      <dgm:prSet/>
      <dgm:spPr/>
      <dgm:t>
        <a:bodyPr/>
        <a:lstStyle/>
        <a:p>
          <a:endParaRPr lang="ru-RU"/>
        </a:p>
      </dgm:t>
    </dgm:pt>
    <dgm:pt modelId="{665C84E9-B3FB-4107-B37C-3FADD3AB4C9B}" type="sibTrans" cxnId="{731FD3BA-BBFE-47A4-AA2B-53D624126D26}">
      <dgm:prSet/>
      <dgm:spPr/>
      <dgm:t>
        <a:bodyPr/>
        <a:lstStyle/>
        <a:p>
          <a:endParaRPr lang="ru-RU"/>
        </a:p>
      </dgm:t>
    </dgm:pt>
    <dgm:pt modelId="{08B8B163-5F22-41F8-869F-4DE11A5B26C6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принимать участие в собраниях, митингах, пикетах, шествиях, демонстрациях по вопросам охраны окружающей среды, излагать свое мнение, обращаться с петициями, письмами, жалобами, заявлениями, требовать их рассмотрения;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F4668-3CFB-4C91-8125-6F1C9BCF0396}" type="parTrans" cxnId="{4C2E455F-48F2-489A-AE8A-6FE9AE41BA74}">
      <dgm:prSet/>
      <dgm:spPr/>
      <dgm:t>
        <a:bodyPr/>
        <a:lstStyle/>
        <a:p>
          <a:endParaRPr lang="ru-RU"/>
        </a:p>
      </dgm:t>
    </dgm:pt>
    <dgm:pt modelId="{77151EDB-9864-4BD0-9E60-D279FB9F74BD}" type="sibTrans" cxnId="{4C2E455F-48F2-489A-AE8A-6FE9AE41BA74}">
      <dgm:prSet/>
      <dgm:spPr/>
      <dgm:t>
        <a:bodyPr/>
        <a:lstStyle/>
        <a:p>
          <a:endParaRPr lang="ru-RU"/>
        </a:p>
      </dgm:t>
    </dgm:pt>
    <dgm:pt modelId="{FD20B97D-64DF-426F-9163-1C386E99AF16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запрашивать государственные органы власти об информации, характеризующей состояние окружающей среды и меры по ее охране;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1A9D68-6693-480A-BA70-F8912475A2AC}" type="parTrans" cxnId="{4B3B49D9-3775-42CE-A2C1-F96692760E5E}">
      <dgm:prSet/>
      <dgm:spPr/>
      <dgm:t>
        <a:bodyPr/>
        <a:lstStyle/>
        <a:p>
          <a:endParaRPr lang="ru-RU"/>
        </a:p>
      </dgm:t>
    </dgm:pt>
    <dgm:pt modelId="{C430C649-7485-4773-8F9E-F12EC495F8D6}" type="sibTrans" cxnId="{4B3B49D9-3775-42CE-A2C1-F96692760E5E}">
      <dgm:prSet/>
      <dgm:spPr/>
      <dgm:t>
        <a:bodyPr/>
        <a:lstStyle/>
        <a:p>
          <a:endParaRPr lang="ru-RU"/>
        </a:p>
      </dgm:t>
    </dgm:pt>
    <dgm:pt modelId="{BFD36B68-4765-433C-8106-2F5B739FFB63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требовать в административном или судебном порядке отмены решений о ведении хозяйственной или иной деятельности, осуществляемой с нарушениями экологических требований и условий;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C9505-B290-463A-A1EB-C652EA0B2C36}" type="parTrans" cxnId="{FDB6AEB5-E5E3-4600-878F-9E5D0AD35AAD}">
      <dgm:prSet/>
      <dgm:spPr/>
      <dgm:t>
        <a:bodyPr/>
        <a:lstStyle/>
        <a:p>
          <a:endParaRPr lang="ru-RU"/>
        </a:p>
      </dgm:t>
    </dgm:pt>
    <dgm:pt modelId="{E9521CD8-AE7C-479E-B12D-C79EA7938682}" type="sibTrans" cxnId="{FDB6AEB5-E5E3-4600-878F-9E5D0AD35AAD}">
      <dgm:prSet/>
      <dgm:spPr/>
      <dgm:t>
        <a:bodyPr/>
        <a:lstStyle/>
        <a:p>
          <a:endParaRPr lang="ru-RU"/>
        </a:p>
      </dgm:t>
    </dgm:pt>
    <dgm:pt modelId="{C30A78D8-FC91-47CF-B19E-3A44E8C90481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ставить вопрос о привлечении к ответственности юридических лиц и граждан за нарушение экологических требований и условий, предъявлять в суд иски о возмещении вреда,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причененного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здоровью и имуществу граждан.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CAB49-16C9-4971-95E4-68981EB08DF3}" type="parTrans" cxnId="{07768C8F-E4BC-4D5E-9219-72AC2D873D85}">
      <dgm:prSet/>
      <dgm:spPr/>
      <dgm:t>
        <a:bodyPr/>
        <a:lstStyle/>
        <a:p>
          <a:endParaRPr lang="ru-RU"/>
        </a:p>
      </dgm:t>
    </dgm:pt>
    <dgm:pt modelId="{6977F49F-B39A-47B7-95AF-C7EC89EB39DE}" type="sibTrans" cxnId="{07768C8F-E4BC-4D5E-9219-72AC2D873D85}">
      <dgm:prSet/>
      <dgm:spPr/>
      <dgm:t>
        <a:bodyPr/>
        <a:lstStyle/>
        <a:p>
          <a:endParaRPr lang="ru-RU"/>
        </a:p>
      </dgm:t>
    </dgm:pt>
    <dgm:pt modelId="{3CAB6DBD-B935-4912-8325-05CD7C4DE4BB}" type="pres">
      <dgm:prSet presAssocID="{76312ACE-9A80-4427-9A9F-8E902DAEDBE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BFD5BC-5DE6-4E2E-A650-10E940FED6BD}" type="pres">
      <dgm:prSet presAssocID="{F4961001-BA83-46FE-85C5-6FC125239F8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9734A-B422-424A-B6D7-8CE7DA7DB636}" type="pres">
      <dgm:prSet presAssocID="{F4961001-BA83-46FE-85C5-6FC125239F8D}" presName="image" presStyleLbl="fgImgPlace1" presStyleIdx="0" presStyleCnt="1" custScaleX="78311" custScaleY="60986" custLinFactNeighborX="-20874" custLinFactNeighborY="121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EF86D8-A812-430E-82B5-CA99651382CE}" type="pres">
      <dgm:prSet presAssocID="{F4961001-BA83-46FE-85C5-6FC125239F8D}" presName="childNode" presStyleLbl="node1" presStyleIdx="0" presStyleCnt="1" custScaleY="124540" custLinFactNeighborX="5857" custLinFactNeighborY="-2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D2C6C-1BFA-49AA-8C20-BC10CE51873B}" type="pres">
      <dgm:prSet presAssocID="{F4961001-BA83-46FE-85C5-6FC125239F8D}" presName="parentNode" presStyleLbl="revTx" presStyleIdx="0" presStyleCnt="1" custScaleX="796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1FD3BA-BBFE-47A4-AA2B-53D624126D26}" srcId="{F4961001-BA83-46FE-85C5-6FC125239F8D}" destId="{BDC9A6A9-EACA-4406-88A4-146909502E9B}" srcOrd="0" destOrd="0" parTransId="{5CFCD372-3FF1-4F2E-8E66-8DE524F499F3}" sibTransId="{665C84E9-B3FB-4107-B37C-3FADD3AB4C9B}"/>
    <dgm:cxn modelId="{D0A871BC-4CFC-49DE-B144-E1087E25424F}" type="presOf" srcId="{F4961001-BA83-46FE-85C5-6FC125239F8D}" destId="{C07D2C6C-1BFA-49AA-8C20-BC10CE51873B}" srcOrd="0" destOrd="0" presId="urn:microsoft.com/office/officeart/2005/8/layout/hList2"/>
    <dgm:cxn modelId="{C71ED204-A803-40FB-B1F6-5FE99C924F9E}" type="presOf" srcId="{BDC9A6A9-EACA-4406-88A4-146909502E9B}" destId="{2DEF86D8-A812-430E-82B5-CA99651382CE}" srcOrd="0" destOrd="0" presId="urn:microsoft.com/office/officeart/2005/8/layout/hList2"/>
    <dgm:cxn modelId="{4C2E455F-48F2-489A-AE8A-6FE9AE41BA74}" srcId="{F4961001-BA83-46FE-85C5-6FC125239F8D}" destId="{08B8B163-5F22-41F8-869F-4DE11A5B26C6}" srcOrd="1" destOrd="0" parTransId="{6B1F4668-3CFB-4C91-8125-6F1C9BCF0396}" sibTransId="{77151EDB-9864-4BD0-9E60-D279FB9F74BD}"/>
    <dgm:cxn modelId="{D9A03734-BA93-4BA4-AD88-D2D9AA1C50D0}" type="presOf" srcId="{FD20B97D-64DF-426F-9163-1C386E99AF16}" destId="{2DEF86D8-A812-430E-82B5-CA99651382CE}" srcOrd="0" destOrd="2" presId="urn:microsoft.com/office/officeart/2005/8/layout/hList2"/>
    <dgm:cxn modelId="{4B3B49D9-3775-42CE-A2C1-F96692760E5E}" srcId="{F4961001-BA83-46FE-85C5-6FC125239F8D}" destId="{FD20B97D-64DF-426F-9163-1C386E99AF16}" srcOrd="2" destOrd="0" parTransId="{9C1A9D68-6693-480A-BA70-F8912475A2AC}" sibTransId="{C430C649-7485-4773-8F9E-F12EC495F8D6}"/>
    <dgm:cxn modelId="{5E1235C0-DDB0-4179-9373-C1DF29AA4236}" type="presOf" srcId="{08B8B163-5F22-41F8-869F-4DE11A5B26C6}" destId="{2DEF86D8-A812-430E-82B5-CA99651382CE}" srcOrd="0" destOrd="1" presId="urn:microsoft.com/office/officeart/2005/8/layout/hList2"/>
    <dgm:cxn modelId="{4C562910-77DF-4790-8D65-BD272F017A2B}" type="presOf" srcId="{C30A78D8-FC91-47CF-B19E-3A44E8C90481}" destId="{2DEF86D8-A812-430E-82B5-CA99651382CE}" srcOrd="0" destOrd="4" presId="urn:microsoft.com/office/officeart/2005/8/layout/hList2"/>
    <dgm:cxn modelId="{28AA012C-1627-497C-8290-1981FFD54C4B}" type="presOf" srcId="{76312ACE-9A80-4427-9A9F-8E902DAEDBE4}" destId="{3CAB6DBD-B935-4912-8325-05CD7C4DE4BB}" srcOrd="0" destOrd="0" presId="urn:microsoft.com/office/officeart/2005/8/layout/hList2"/>
    <dgm:cxn modelId="{0DC21E0A-1FD3-4F19-8E9F-0C9D718A5FE7}" srcId="{76312ACE-9A80-4427-9A9F-8E902DAEDBE4}" destId="{F4961001-BA83-46FE-85C5-6FC125239F8D}" srcOrd="0" destOrd="0" parTransId="{CE2E5809-4325-4F38-A420-DCDFFEA894AA}" sibTransId="{DC3655DA-9526-41CC-8806-6FEC06BA239F}"/>
    <dgm:cxn modelId="{07768C8F-E4BC-4D5E-9219-72AC2D873D85}" srcId="{F4961001-BA83-46FE-85C5-6FC125239F8D}" destId="{C30A78D8-FC91-47CF-B19E-3A44E8C90481}" srcOrd="4" destOrd="0" parTransId="{ABCCAB49-16C9-4971-95E4-68981EB08DF3}" sibTransId="{6977F49F-B39A-47B7-95AF-C7EC89EB39DE}"/>
    <dgm:cxn modelId="{1CBE9057-47DB-41D8-A69B-EDD4206AF6D2}" type="presOf" srcId="{BFD36B68-4765-433C-8106-2F5B739FFB63}" destId="{2DEF86D8-A812-430E-82B5-CA99651382CE}" srcOrd="0" destOrd="3" presId="urn:microsoft.com/office/officeart/2005/8/layout/hList2"/>
    <dgm:cxn modelId="{FDB6AEB5-E5E3-4600-878F-9E5D0AD35AAD}" srcId="{F4961001-BA83-46FE-85C5-6FC125239F8D}" destId="{BFD36B68-4765-433C-8106-2F5B739FFB63}" srcOrd="3" destOrd="0" parTransId="{A63C9505-B290-463A-A1EB-C652EA0B2C36}" sibTransId="{E9521CD8-AE7C-479E-B12D-C79EA7938682}"/>
    <dgm:cxn modelId="{6AF2A08E-668C-4309-A9FF-BC6497751DBA}" type="presParOf" srcId="{3CAB6DBD-B935-4912-8325-05CD7C4DE4BB}" destId="{91BFD5BC-5DE6-4E2E-A650-10E940FED6BD}" srcOrd="0" destOrd="0" presId="urn:microsoft.com/office/officeart/2005/8/layout/hList2"/>
    <dgm:cxn modelId="{4406A3FB-7358-443D-91D7-7B254216239E}" type="presParOf" srcId="{91BFD5BC-5DE6-4E2E-A650-10E940FED6BD}" destId="{C319734A-B422-424A-B6D7-8CE7DA7DB636}" srcOrd="0" destOrd="0" presId="urn:microsoft.com/office/officeart/2005/8/layout/hList2"/>
    <dgm:cxn modelId="{4CF27804-702B-49C6-BF0E-A1C7A135B97E}" type="presParOf" srcId="{91BFD5BC-5DE6-4E2E-A650-10E940FED6BD}" destId="{2DEF86D8-A812-430E-82B5-CA99651382CE}" srcOrd="1" destOrd="0" presId="urn:microsoft.com/office/officeart/2005/8/layout/hList2"/>
    <dgm:cxn modelId="{1DA090BC-2E1F-4F78-93B0-9A2CA9A4F589}" type="presParOf" srcId="{91BFD5BC-5DE6-4E2E-A650-10E940FED6BD}" destId="{C07D2C6C-1BFA-49AA-8C20-BC10CE51873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ED60D9-EC77-4097-8502-8DE7C57BD7A4}" type="doc">
      <dgm:prSet loTypeId="urn:microsoft.com/office/officeart/2005/8/layout/h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05EDB0D-1CEB-41A5-A47F-EBE952C4FCA4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экологические организации и объединения могут: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D884C-EEEB-4DBF-86F9-4D688CF6114C}" type="parTrans" cxnId="{6FE26F96-836C-45A9-9D38-90300AE52EE8}">
      <dgm:prSet/>
      <dgm:spPr/>
      <dgm:t>
        <a:bodyPr/>
        <a:lstStyle/>
        <a:p>
          <a:endParaRPr lang="ru-RU"/>
        </a:p>
      </dgm:t>
    </dgm:pt>
    <dgm:pt modelId="{93D53B0D-8EFA-41B5-8939-94E2AC12D124}" type="sibTrans" cxnId="{6FE26F96-836C-45A9-9D38-90300AE52EE8}">
      <dgm:prSet/>
      <dgm:spPr/>
      <dgm:t>
        <a:bodyPr/>
        <a:lstStyle/>
        <a:p>
          <a:endParaRPr lang="ru-RU"/>
        </a:p>
      </dgm:t>
    </dgm:pt>
    <dgm:pt modelId="{52779A6A-1D96-42C4-9117-374A22B3B922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общественный контроль за выполнением экологических требований при организации и ведении хозяйственной и иной деятельности;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14439-3D75-4753-974A-B6B6657452C5}" type="parTrans" cxnId="{D0F988F1-1E25-4D47-A551-4243D9740F87}">
      <dgm:prSet/>
      <dgm:spPr/>
      <dgm:t>
        <a:bodyPr/>
        <a:lstStyle/>
        <a:p>
          <a:endParaRPr lang="ru-RU"/>
        </a:p>
      </dgm:t>
    </dgm:pt>
    <dgm:pt modelId="{9AD35A36-312D-4078-9874-95EFD1C9FBA5}" type="sibTrans" cxnId="{D0F988F1-1E25-4D47-A551-4243D9740F87}">
      <dgm:prSet/>
      <dgm:spPr/>
      <dgm:t>
        <a:bodyPr/>
        <a:lstStyle/>
        <a:p>
          <a:endParaRPr lang="ru-RU"/>
        </a:p>
      </dgm:t>
    </dgm:pt>
    <dgm:pt modelId="{97F4C312-9D96-426A-B316-9B2E6E11878A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требовать предоставления достоверной информации о состоянии окружающей среды, мероприятиях по ликвидации экологических последствий аварий и катастроф, о возмещении вреда, причиненного имуществу и здоровью граждан;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7314B-B1F6-4F80-A9A6-332E6D9E8DA8}" type="parTrans" cxnId="{F2737D80-302C-4D9F-B018-739056472D16}">
      <dgm:prSet/>
      <dgm:spPr/>
      <dgm:t>
        <a:bodyPr/>
        <a:lstStyle/>
        <a:p>
          <a:endParaRPr lang="ru-RU"/>
        </a:p>
      </dgm:t>
    </dgm:pt>
    <dgm:pt modelId="{3D448CC2-E78F-4DCC-AF6A-B841FBB312C8}" type="sibTrans" cxnId="{F2737D80-302C-4D9F-B018-739056472D16}">
      <dgm:prSet/>
      <dgm:spPr/>
      <dgm:t>
        <a:bodyPr/>
        <a:lstStyle/>
        <a:p>
          <a:endParaRPr lang="ru-RU"/>
        </a:p>
      </dgm:t>
    </dgm:pt>
    <dgm:pt modelId="{210B6E08-042D-46DD-B51D-243CE4E1E241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требовать назначение государственной экологической экспертизы, рекомендовать своих представителей для участия в такой экспертизе, проводить общественную экологическую экспертизу;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E548F6-7AD8-4495-B252-384CA474BEFE}" type="parTrans" cxnId="{E3FE8709-23C7-4F09-80FA-5EB41721136C}">
      <dgm:prSet/>
      <dgm:spPr/>
      <dgm:t>
        <a:bodyPr/>
        <a:lstStyle/>
        <a:p>
          <a:endParaRPr lang="ru-RU"/>
        </a:p>
      </dgm:t>
    </dgm:pt>
    <dgm:pt modelId="{74B0BD8A-FCFE-48AC-8349-94BEA388D154}" type="sibTrans" cxnId="{E3FE8709-23C7-4F09-80FA-5EB41721136C}">
      <dgm:prSet/>
      <dgm:spPr/>
      <dgm:t>
        <a:bodyPr/>
        <a:lstStyle/>
        <a:p>
          <a:endParaRPr lang="ru-RU"/>
        </a:p>
      </dgm:t>
    </dgm:pt>
    <dgm:pt modelId="{018F6CCA-F074-47E2-9218-F18F2F0B69FD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требовать в судебном порядке отмены решений о размещении, проектировании, строительстве новых и реконструкции, расширении, техническом перевооружении и эксплуатации объектов хозяйственной и иной деятельности, осуществляемой с нарушением экологических требований и условий;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19A3C-B8EC-4FC6-A1BB-42A4FB7F4B3D}" type="parTrans" cxnId="{4EF5756A-3F3F-4193-B923-4C8F963D8311}">
      <dgm:prSet/>
      <dgm:spPr/>
      <dgm:t>
        <a:bodyPr/>
        <a:lstStyle/>
        <a:p>
          <a:endParaRPr lang="ru-RU"/>
        </a:p>
      </dgm:t>
    </dgm:pt>
    <dgm:pt modelId="{7C9289F0-EB69-4D68-89FF-D04BB25CBBCF}" type="sibTrans" cxnId="{4EF5756A-3F3F-4193-B923-4C8F963D8311}">
      <dgm:prSet/>
      <dgm:spPr/>
      <dgm:t>
        <a:bodyPr/>
        <a:lstStyle/>
        <a:p>
          <a:endParaRPr lang="ru-RU"/>
        </a:p>
      </dgm:t>
    </dgm:pt>
    <dgm:pt modelId="{098FC9F9-23DA-4393-8FAC-7DC1059D4E21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требовать от органов государственной власти рассмотрения и вынесения в установленном законом порядке заключения по предложениям и рекомендациям общественности, связанным с обеспечением выполнения экологических требований и условий;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DBC55-89F8-4D98-B8A9-CB9AC1983F97}" type="parTrans" cxnId="{22AF55FF-6D44-4E8D-99FD-43E16EA4AA65}">
      <dgm:prSet/>
      <dgm:spPr/>
      <dgm:t>
        <a:bodyPr/>
        <a:lstStyle/>
        <a:p>
          <a:endParaRPr lang="ru-RU"/>
        </a:p>
      </dgm:t>
    </dgm:pt>
    <dgm:pt modelId="{94A02047-7725-4C08-868D-854CE0636F6E}" type="sibTrans" cxnId="{22AF55FF-6D44-4E8D-99FD-43E16EA4AA65}">
      <dgm:prSet/>
      <dgm:spPr/>
      <dgm:t>
        <a:bodyPr/>
        <a:lstStyle/>
        <a:p>
          <a:endParaRPr lang="ru-RU"/>
        </a:p>
      </dgm:t>
    </dgm:pt>
    <dgm:pt modelId="{BB86DEC9-D749-42B6-A2D9-42331767B977}" type="pres">
      <dgm:prSet presAssocID="{5DED60D9-EC77-4097-8502-8DE7C57BD7A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DC3C27-7597-4A39-8782-FC37FD7F3DDC}" type="pres">
      <dgm:prSet presAssocID="{B05EDB0D-1CEB-41A5-A47F-EBE952C4FCA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8D208-F399-4D39-9756-FA4E5A2A632D}" type="pres">
      <dgm:prSet presAssocID="{B05EDB0D-1CEB-41A5-A47F-EBE952C4FCA4}" presName="image" presStyleLbl="fgImgPlace1" presStyleIdx="0" presStyleCnt="1" custScaleX="60384" custScaleY="46634" custLinFactNeighborX="-32003" custLinFactNeighborY="15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16C788-832C-451E-A589-2B518743F970}" type="pres">
      <dgm:prSet presAssocID="{B05EDB0D-1CEB-41A5-A47F-EBE952C4FCA4}" presName="childNode" presStyleLbl="node1" presStyleIdx="0" presStyleCnt="1" custScaleX="106082" custScaleY="128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40F6E-29A6-454A-8365-1308BF5C7F05}" type="pres">
      <dgm:prSet presAssocID="{B05EDB0D-1CEB-41A5-A47F-EBE952C4FCA4}" presName="parentNode" presStyleLbl="revTx" presStyleIdx="0" presStyleCnt="1" custScaleY="128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E80BC-E333-4789-B258-5F386114B1A2}" type="presOf" srcId="{210B6E08-042D-46DD-B51D-243CE4E1E241}" destId="{3516C788-832C-451E-A589-2B518743F970}" srcOrd="0" destOrd="4" presId="urn:microsoft.com/office/officeart/2005/8/layout/hList2"/>
    <dgm:cxn modelId="{6FE26F96-836C-45A9-9D38-90300AE52EE8}" srcId="{5DED60D9-EC77-4097-8502-8DE7C57BD7A4}" destId="{B05EDB0D-1CEB-41A5-A47F-EBE952C4FCA4}" srcOrd="0" destOrd="0" parTransId="{F71D884C-EEEB-4DBF-86F9-4D688CF6114C}" sibTransId="{93D53B0D-8EFA-41B5-8939-94E2AC12D124}"/>
    <dgm:cxn modelId="{BD0B3D20-56A1-4E67-933B-EC91A6EBD716}" type="presOf" srcId="{018F6CCA-F074-47E2-9218-F18F2F0B69FD}" destId="{3516C788-832C-451E-A589-2B518743F970}" srcOrd="0" destOrd="3" presId="urn:microsoft.com/office/officeart/2005/8/layout/hList2"/>
    <dgm:cxn modelId="{22AF55FF-6D44-4E8D-99FD-43E16EA4AA65}" srcId="{B05EDB0D-1CEB-41A5-A47F-EBE952C4FCA4}" destId="{098FC9F9-23DA-4393-8FAC-7DC1059D4E21}" srcOrd="2" destOrd="0" parTransId="{4BCDBC55-89F8-4D98-B8A9-CB9AC1983F97}" sibTransId="{94A02047-7725-4C08-868D-854CE0636F6E}"/>
    <dgm:cxn modelId="{4EF5756A-3F3F-4193-B923-4C8F963D8311}" srcId="{B05EDB0D-1CEB-41A5-A47F-EBE952C4FCA4}" destId="{018F6CCA-F074-47E2-9218-F18F2F0B69FD}" srcOrd="3" destOrd="0" parTransId="{70619A3C-B8EC-4FC6-A1BB-42A4FB7F4B3D}" sibTransId="{7C9289F0-EB69-4D68-89FF-D04BB25CBBCF}"/>
    <dgm:cxn modelId="{11076F8E-9F3A-4250-9479-52728F64747B}" type="presOf" srcId="{098FC9F9-23DA-4393-8FAC-7DC1059D4E21}" destId="{3516C788-832C-451E-A589-2B518743F970}" srcOrd="0" destOrd="2" presId="urn:microsoft.com/office/officeart/2005/8/layout/hList2"/>
    <dgm:cxn modelId="{E3FE8709-23C7-4F09-80FA-5EB41721136C}" srcId="{B05EDB0D-1CEB-41A5-A47F-EBE952C4FCA4}" destId="{210B6E08-042D-46DD-B51D-243CE4E1E241}" srcOrd="4" destOrd="0" parTransId="{56E548F6-7AD8-4495-B252-384CA474BEFE}" sibTransId="{74B0BD8A-FCFE-48AC-8349-94BEA388D154}"/>
    <dgm:cxn modelId="{6861DE4E-AA6D-4280-9392-3E4EA93341B9}" type="presOf" srcId="{97F4C312-9D96-426A-B316-9B2E6E11878A}" destId="{3516C788-832C-451E-A589-2B518743F970}" srcOrd="0" destOrd="1" presId="urn:microsoft.com/office/officeart/2005/8/layout/hList2"/>
    <dgm:cxn modelId="{29186492-3841-49C7-AA95-7F3BB873175A}" type="presOf" srcId="{5DED60D9-EC77-4097-8502-8DE7C57BD7A4}" destId="{BB86DEC9-D749-42B6-A2D9-42331767B977}" srcOrd="0" destOrd="0" presId="urn:microsoft.com/office/officeart/2005/8/layout/hList2"/>
    <dgm:cxn modelId="{CE7B7EF7-3C02-4DC5-8854-A62D82D5E08C}" type="presOf" srcId="{B05EDB0D-1CEB-41A5-A47F-EBE952C4FCA4}" destId="{C5C40F6E-29A6-454A-8365-1308BF5C7F05}" srcOrd="0" destOrd="0" presId="urn:microsoft.com/office/officeart/2005/8/layout/hList2"/>
    <dgm:cxn modelId="{F2737D80-302C-4D9F-B018-739056472D16}" srcId="{B05EDB0D-1CEB-41A5-A47F-EBE952C4FCA4}" destId="{97F4C312-9D96-426A-B316-9B2E6E11878A}" srcOrd="1" destOrd="0" parTransId="{9FF7314B-B1F6-4F80-A9A6-332E6D9E8DA8}" sibTransId="{3D448CC2-E78F-4DCC-AF6A-B841FBB312C8}"/>
    <dgm:cxn modelId="{D0F988F1-1E25-4D47-A551-4243D9740F87}" srcId="{B05EDB0D-1CEB-41A5-A47F-EBE952C4FCA4}" destId="{52779A6A-1D96-42C4-9117-374A22B3B922}" srcOrd="0" destOrd="0" parTransId="{9A614439-3D75-4753-974A-B6B6657452C5}" sibTransId="{9AD35A36-312D-4078-9874-95EFD1C9FBA5}"/>
    <dgm:cxn modelId="{04CB0C5F-354A-4EF1-AA30-C1DB7016A2C2}" type="presOf" srcId="{52779A6A-1D96-42C4-9117-374A22B3B922}" destId="{3516C788-832C-451E-A589-2B518743F970}" srcOrd="0" destOrd="0" presId="urn:microsoft.com/office/officeart/2005/8/layout/hList2"/>
    <dgm:cxn modelId="{A56A2CFA-CF01-4D62-9025-72811AB298EB}" type="presParOf" srcId="{BB86DEC9-D749-42B6-A2D9-42331767B977}" destId="{CDDC3C27-7597-4A39-8782-FC37FD7F3DDC}" srcOrd="0" destOrd="0" presId="urn:microsoft.com/office/officeart/2005/8/layout/hList2"/>
    <dgm:cxn modelId="{26C84D0C-C9E7-4286-B597-76D39EBDC2C4}" type="presParOf" srcId="{CDDC3C27-7597-4A39-8782-FC37FD7F3DDC}" destId="{4D88D208-F399-4D39-9756-FA4E5A2A632D}" srcOrd="0" destOrd="0" presId="urn:microsoft.com/office/officeart/2005/8/layout/hList2"/>
    <dgm:cxn modelId="{0F014F85-EC4D-4375-9216-B10F141FA05D}" type="presParOf" srcId="{CDDC3C27-7597-4A39-8782-FC37FD7F3DDC}" destId="{3516C788-832C-451E-A589-2B518743F970}" srcOrd="1" destOrd="0" presId="urn:microsoft.com/office/officeart/2005/8/layout/hList2"/>
    <dgm:cxn modelId="{F2151849-A54B-438E-9A85-AB4E5F9C25A1}" type="presParOf" srcId="{CDDC3C27-7597-4A39-8782-FC37FD7F3DDC}" destId="{C5C40F6E-29A6-454A-8365-1308BF5C7F0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B37C56-7BE2-48FC-AA24-7CB507699959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580880-8847-40E0-BCA7-122F8BB7E72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ПРЕДУПРЕДИТЕЛЬНАЯ: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CD3A6-3D43-406E-9300-967FB7A7283A}" type="parTrans" cxnId="{54337315-7DC1-44A5-A70F-84945329EE60}">
      <dgm:prSet/>
      <dgm:spPr/>
      <dgm:t>
        <a:bodyPr/>
        <a:lstStyle/>
        <a:p>
          <a:endParaRPr lang="ru-RU"/>
        </a:p>
      </dgm:t>
    </dgm:pt>
    <dgm:pt modelId="{F22B2A1D-1421-4712-BE38-84C937BB1F74}" type="sibTrans" cxnId="{54337315-7DC1-44A5-A70F-84945329EE60}">
      <dgm:prSet/>
      <dgm:spPr/>
      <dgm:t>
        <a:bodyPr/>
        <a:lstStyle/>
        <a:p>
          <a:endParaRPr lang="ru-RU"/>
        </a:p>
      </dgm:t>
    </dgm:pt>
    <dgm:pt modelId="{C8C44C23-44C8-4776-9B5F-2A951FB40509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Задачей является недопущение хозяйственной и управленческой деятельности, которая впоследствии может оказать отрицательное влияние на окружающую природную среду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16C0F-A819-412D-9AAF-63B787E697CD}" type="parTrans" cxnId="{17D8BE4F-F14C-462B-BC6D-707436E029DE}">
      <dgm:prSet/>
      <dgm:spPr/>
      <dgm:t>
        <a:bodyPr/>
        <a:lstStyle/>
        <a:p>
          <a:endParaRPr lang="ru-RU"/>
        </a:p>
      </dgm:t>
    </dgm:pt>
    <dgm:pt modelId="{8EA41510-70F5-402E-9007-091C0B338DF2}" type="sibTrans" cxnId="{17D8BE4F-F14C-462B-BC6D-707436E029DE}">
      <dgm:prSet/>
      <dgm:spPr/>
      <dgm:t>
        <a:bodyPr/>
        <a:lstStyle/>
        <a:p>
          <a:endParaRPr lang="ru-RU"/>
        </a:p>
      </dgm:t>
    </dgm:pt>
    <dgm:pt modelId="{C5563071-16F4-41BF-91FF-1E988A3870A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ТЕКУЩАЯ: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929580-DA3C-45C8-BA28-C5080FEA710D}" type="parTrans" cxnId="{3C887A2E-255A-4B70-A632-79C149AD7ABE}">
      <dgm:prSet/>
      <dgm:spPr/>
      <dgm:t>
        <a:bodyPr/>
        <a:lstStyle/>
        <a:p>
          <a:endParaRPr lang="ru-RU"/>
        </a:p>
      </dgm:t>
    </dgm:pt>
    <dgm:pt modelId="{079A9FFD-A558-40B3-A1DD-E2F7F65CB254}" type="sibTrans" cxnId="{3C887A2E-255A-4B70-A632-79C149AD7ABE}">
      <dgm:prSet/>
      <dgm:spPr/>
      <dgm:t>
        <a:bodyPr/>
        <a:lstStyle/>
        <a:p>
          <a:endParaRPr lang="ru-RU"/>
        </a:p>
      </dgm:t>
    </dgm:pt>
    <dgm:pt modelId="{22331B8B-6694-4BEC-8218-E00D93A5A170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Осуществляется специально уполномоченными государственными органами в процессе природопользования предприятий на стадии эксплуатации.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3A66B-1953-4480-A84C-6C2CE3FD7B15}" type="parTrans" cxnId="{6C3D7112-FB9C-4FDD-AA48-0C4A80436A72}">
      <dgm:prSet/>
      <dgm:spPr/>
      <dgm:t>
        <a:bodyPr/>
        <a:lstStyle/>
        <a:p>
          <a:endParaRPr lang="ru-RU"/>
        </a:p>
      </dgm:t>
    </dgm:pt>
    <dgm:pt modelId="{35055255-F32D-408C-BB15-6DCFA911CE00}" type="sibTrans" cxnId="{6C3D7112-FB9C-4FDD-AA48-0C4A80436A72}">
      <dgm:prSet/>
      <dgm:spPr/>
      <dgm:t>
        <a:bodyPr/>
        <a:lstStyle/>
        <a:p>
          <a:endParaRPr lang="ru-RU"/>
        </a:p>
      </dgm:t>
    </dgm:pt>
    <dgm:pt modelId="{F4B104B6-B532-4021-828C-5710C2863CBA}" type="pres">
      <dgm:prSet presAssocID="{DFB37C56-7BE2-48FC-AA24-7CB5076999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B828C2-6D40-44FA-AD49-455FB55D9ACD}" type="pres">
      <dgm:prSet presAssocID="{6B580880-8847-40E0-BCA7-122F8BB7E725}" presName="composite" presStyleCnt="0"/>
      <dgm:spPr/>
    </dgm:pt>
    <dgm:pt modelId="{65B0027F-A732-448C-BCD8-A7420C3EFC92}" type="pres">
      <dgm:prSet presAssocID="{6B580880-8847-40E0-BCA7-122F8BB7E72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DEB76-0A9D-4BF3-872C-9543EDC98A00}" type="pres">
      <dgm:prSet presAssocID="{6B580880-8847-40E0-BCA7-122F8BB7E72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4B2E3-1DBE-41B4-9A74-8D62EC08FDAC}" type="pres">
      <dgm:prSet presAssocID="{F22B2A1D-1421-4712-BE38-84C937BB1F74}" presName="space" presStyleCnt="0"/>
      <dgm:spPr/>
    </dgm:pt>
    <dgm:pt modelId="{178769CB-1099-4884-A883-8978EA653200}" type="pres">
      <dgm:prSet presAssocID="{C5563071-16F4-41BF-91FF-1E988A3870A4}" presName="composite" presStyleCnt="0"/>
      <dgm:spPr/>
    </dgm:pt>
    <dgm:pt modelId="{7694417E-7B24-42C0-960C-7980B0B66B69}" type="pres">
      <dgm:prSet presAssocID="{C5563071-16F4-41BF-91FF-1E988A3870A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AFD41-7179-404F-B5F1-1CEE1476D676}" type="pres">
      <dgm:prSet presAssocID="{C5563071-16F4-41BF-91FF-1E988A3870A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129ACB-6276-46A3-9415-58EC915F64E5}" type="presOf" srcId="{DFB37C56-7BE2-48FC-AA24-7CB507699959}" destId="{F4B104B6-B532-4021-828C-5710C2863CBA}" srcOrd="0" destOrd="0" presId="urn:microsoft.com/office/officeart/2005/8/layout/hList1"/>
    <dgm:cxn modelId="{17D8BE4F-F14C-462B-BC6D-707436E029DE}" srcId="{6B580880-8847-40E0-BCA7-122F8BB7E725}" destId="{C8C44C23-44C8-4776-9B5F-2A951FB40509}" srcOrd="0" destOrd="0" parTransId="{2BB16C0F-A819-412D-9AAF-63B787E697CD}" sibTransId="{8EA41510-70F5-402E-9007-091C0B338DF2}"/>
    <dgm:cxn modelId="{31D762C9-3C50-4660-A9C1-9BAAE5C81FDB}" type="presOf" srcId="{22331B8B-6694-4BEC-8218-E00D93A5A170}" destId="{08EAFD41-7179-404F-B5F1-1CEE1476D676}" srcOrd="0" destOrd="0" presId="urn:microsoft.com/office/officeart/2005/8/layout/hList1"/>
    <dgm:cxn modelId="{3C887A2E-255A-4B70-A632-79C149AD7ABE}" srcId="{DFB37C56-7BE2-48FC-AA24-7CB507699959}" destId="{C5563071-16F4-41BF-91FF-1E988A3870A4}" srcOrd="1" destOrd="0" parTransId="{21929580-DA3C-45C8-BA28-C5080FEA710D}" sibTransId="{079A9FFD-A558-40B3-A1DD-E2F7F65CB254}"/>
    <dgm:cxn modelId="{6C3D7112-FB9C-4FDD-AA48-0C4A80436A72}" srcId="{C5563071-16F4-41BF-91FF-1E988A3870A4}" destId="{22331B8B-6694-4BEC-8218-E00D93A5A170}" srcOrd="0" destOrd="0" parTransId="{87F3A66B-1953-4480-A84C-6C2CE3FD7B15}" sibTransId="{35055255-F32D-408C-BB15-6DCFA911CE00}"/>
    <dgm:cxn modelId="{C4FC1B82-6A3C-4527-877C-CC3BD60A0BCE}" type="presOf" srcId="{6B580880-8847-40E0-BCA7-122F8BB7E725}" destId="{65B0027F-A732-448C-BCD8-A7420C3EFC92}" srcOrd="0" destOrd="0" presId="urn:microsoft.com/office/officeart/2005/8/layout/hList1"/>
    <dgm:cxn modelId="{5E590366-AA6F-4380-8FE8-3A6960DDE01D}" type="presOf" srcId="{C5563071-16F4-41BF-91FF-1E988A3870A4}" destId="{7694417E-7B24-42C0-960C-7980B0B66B69}" srcOrd="0" destOrd="0" presId="urn:microsoft.com/office/officeart/2005/8/layout/hList1"/>
    <dgm:cxn modelId="{52D4E2B4-050F-45FA-8863-1BDB470B2497}" type="presOf" srcId="{C8C44C23-44C8-4776-9B5F-2A951FB40509}" destId="{41EDEB76-0A9D-4BF3-872C-9543EDC98A00}" srcOrd="0" destOrd="0" presId="urn:microsoft.com/office/officeart/2005/8/layout/hList1"/>
    <dgm:cxn modelId="{54337315-7DC1-44A5-A70F-84945329EE60}" srcId="{DFB37C56-7BE2-48FC-AA24-7CB507699959}" destId="{6B580880-8847-40E0-BCA7-122F8BB7E725}" srcOrd="0" destOrd="0" parTransId="{05DCD3A6-3D43-406E-9300-967FB7A7283A}" sibTransId="{F22B2A1D-1421-4712-BE38-84C937BB1F74}"/>
    <dgm:cxn modelId="{FD82E56A-FF6C-40BF-986E-68F2744A1DD8}" type="presParOf" srcId="{F4B104B6-B532-4021-828C-5710C2863CBA}" destId="{BBB828C2-6D40-44FA-AD49-455FB55D9ACD}" srcOrd="0" destOrd="0" presId="urn:microsoft.com/office/officeart/2005/8/layout/hList1"/>
    <dgm:cxn modelId="{4AAA3140-DE03-42DB-BC0D-507C842DEEE8}" type="presParOf" srcId="{BBB828C2-6D40-44FA-AD49-455FB55D9ACD}" destId="{65B0027F-A732-448C-BCD8-A7420C3EFC92}" srcOrd="0" destOrd="0" presId="urn:microsoft.com/office/officeart/2005/8/layout/hList1"/>
    <dgm:cxn modelId="{F24176BA-B0BA-4104-87F6-3F0F71F13110}" type="presParOf" srcId="{BBB828C2-6D40-44FA-AD49-455FB55D9ACD}" destId="{41EDEB76-0A9D-4BF3-872C-9543EDC98A00}" srcOrd="1" destOrd="0" presId="urn:microsoft.com/office/officeart/2005/8/layout/hList1"/>
    <dgm:cxn modelId="{405F26B8-7303-4B54-9926-6DFBBECF2F0A}" type="presParOf" srcId="{F4B104B6-B532-4021-828C-5710C2863CBA}" destId="{FEE4B2E3-1DBE-41B4-9A74-8D62EC08FDAC}" srcOrd="1" destOrd="0" presId="urn:microsoft.com/office/officeart/2005/8/layout/hList1"/>
    <dgm:cxn modelId="{B2343F00-AE49-4BDA-8219-4DAA8EAF8BA6}" type="presParOf" srcId="{F4B104B6-B532-4021-828C-5710C2863CBA}" destId="{178769CB-1099-4884-A883-8978EA653200}" srcOrd="2" destOrd="0" presId="urn:microsoft.com/office/officeart/2005/8/layout/hList1"/>
    <dgm:cxn modelId="{469D811E-DE0A-4E2D-9068-B314D5252AC4}" type="presParOf" srcId="{178769CB-1099-4884-A883-8978EA653200}" destId="{7694417E-7B24-42C0-960C-7980B0B66B69}" srcOrd="0" destOrd="0" presId="urn:microsoft.com/office/officeart/2005/8/layout/hList1"/>
    <dgm:cxn modelId="{43E7EAFC-A820-456A-BE08-BB6E906FD2DC}" type="presParOf" srcId="{178769CB-1099-4884-A883-8978EA653200}" destId="{08EAFD41-7179-404F-B5F1-1CEE1476D6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D1AC43-C6D3-41F9-A4A1-A589D0FEEE31}" type="doc">
      <dgm:prSet loTypeId="urn:microsoft.com/office/officeart/2005/8/layout/hProcess10" loCatId="process" qsTypeId="urn:microsoft.com/office/officeart/2005/8/quickstyle/simple1" qsCatId="simple" csTypeId="urn:microsoft.com/office/officeart/2005/8/colors/colorful3" csCatId="colorful" phldr="1"/>
      <dgm:spPr/>
    </dgm:pt>
    <dgm:pt modelId="{13DC5D46-ACB5-4A96-9FCC-55AD25F3F9B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Законность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43E7C0-2EAA-437D-AFDD-0A2C7E022057}" type="parTrans" cxnId="{9B3FFA13-45AB-47A1-B785-E95FC098920C}">
      <dgm:prSet/>
      <dgm:spPr/>
      <dgm:t>
        <a:bodyPr/>
        <a:lstStyle/>
        <a:p>
          <a:endParaRPr lang="ru-RU"/>
        </a:p>
      </dgm:t>
    </dgm:pt>
    <dgm:pt modelId="{36B4FD38-2C0F-430B-9446-68B1EFC11144}" type="sibTrans" cxnId="{9B3FFA13-45AB-47A1-B785-E95FC098920C}">
      <dgm:prSet/>
      <dgm:spPr/>
      <dgm:t>
        <a:bodyPr/>
        <a:lstStyle/>
        <a:p>
          <a:endParaRPr lang="ru-RU"/>
        </a:p>
      </dgm:t>
    </dgm:pt>
    <dgm:pt modelId="{0B4220C4-D452-4E8F-8541-A59C5526F31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Объективность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EA3A9-6484-4529-879D-20AA6A5D98E5}" type="parTrans" cxnId="{D7BF9BA5-EC85-4D93-9BF6-3EF17A766DE9}">
      <dgm:prSet/>
      <dgm:spPr/>
      <dgm:t>
        <a:bodyPr/>
        <a:lstStyle/>
        <a:p>
          <a:endParaRPr lang="ru-RU"/>
        </a:p>
      </dgm:t>
    </dgm:pt>
    <dgm:pt modelId="{EB60449E-7D3D-42DA-8512-AEFA81CEF1E8}" type="sibTrans" cxnId="{D7BF9BA5-EC85-4D93-9BF6-3EF17A766DE9}">
      <dgm:prSet/>
      <dgm:spPr/>
      <dgm:t>
        <a:bodyPr/>
        <a:lstStyle/>
        <a:p>
          <a:endParaRPr lang="ru-RU"/>
        </a:p>
      </dgm:t>
    </dgm:pt>
    <dgm:pt modelId="{0F154253-DD9A-420F-BA86-D369931B5B4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Разделение хозяйственных и контрольных функций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83636-AF4A-4FC6-A5AF-3CF3702F29A8}" type="parTrans" cxnId="{DE594606-39A9-45F9-A8C5-E959F7D4A0AC}">
      <dgm:prSet/>
      <dgm:spPr/>
      <dgm:t>
        <a:bodyPr/>
        <a:lstStyle/>
        <a:p>
          <a:endParaRPr lang="ru-RU"/>
        </a:p>
      </dgm:t>
    </dgm:pt>
    <dgm:pt modelId="{9F69BF9C-DF29-4BCB-804C-B2153C72FEC6}" type="sibTrans" cxnId="{DE594606-39A9-45F9-A8C5-E959F7D4A0AC}">
      <dgm:prSet/>
      <dgm:spPr/>
      <dgm:t>
        <a:bodyPr/>
        <a:lstStyle/>
        <a:p>
          <a:endParaRPr lang="ru-RU"/>
        </a:p>
      </dgm:t>
    </dgm:pt>
    <dgm:pt modelId="{4AE731A3-097F-4D6A-B41A-680996C7F4A3}" type="pres">
      <dgm:prSet presAssocID="{6FD1AC43-C6D3-41F9-A4A1-A589D0FEEE31}" presName="Name0" presStyleCnt="0">
        <dgm:presLayoutVars>
          <dgm:dir/>
          <dgm:resizeHandles val="exact"/>
        </dgm:presLayoutVars>
      </dgm:prSet>
      <dgm:spPr/>
    </dgm:pt>
    <dgm:pt modelId="{CF4932FF-0E5C-47EF-BD30-0A5CCEB03CF3}" type="pres">
      <dgm:prSet presAssocID="{13DC5D46-ACB5-4A96-9FCC-55AD25F3F9B4}" presName="composite" presStyleCnt="0"/>
      <dgm:spPr/>
    </dgm:pt>
    <dgm:pt modelId="{83C655B3-EB82-425A-9272-3BCF4336FD40}" type="pres">
      <dgm:prSet presAssocID="{13DC5D46-ACB5-4A96-9FCC-55AD25F3F9B4}" presName="imagSh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934BE44-8094-4001-9227-92B6C37C1E64}" type="pres">
      <dgm:prSet presAssocID="{13DC5D46-ACB5-4A96-9FCC-55AD25F3F9B4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64DE6-1433-4799-8D27-443FE836C52B}" type="pres">
      <dgm:prSet presAssocID="{36B4FD38-2C0F-430B-9446-68B1EFC1114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D4D2F11-774F-4993-8DE1-EF68CD8C6104}" type="pres">
      <dgm:prSet presAssocID="{36B4FD38-2C0F-430B-9446-68B1EFC11144}" presName="connTx" presStyleLbl="sibTrans2D1" presStyleIdx="0" presStyleCnt="2"/>
      <dgm:spPr/>
      <dgm:t>
        <a:bodyPr/>
        <a:lstStyle/>
        <a:p>
          <a:endParaRPr lang="ru-RU"/>
        </a:p>
      </dgm:t>
    </dgm:pt>
    <dgm:pt modelId="{55CC969A-BAF0-4564-B6DF-98D8636A8DCE}" type="pres">
      <dgm:prSet presAssocID="{0B4220C4-D452-4E8F-8541-A59C5526F311}" presName="composite" presStyleCnt="0"/>
      <dgm:spPr/>
    </dgm:pt>
    <dgm:pt modelId="{A77F222C-CC1D-4288-AF0F-375D80449CFB}" type="pres">
      <dgm:prSet presAssocID="{0B4220C4-D452-4E8F-8541-A59C5526F311}" presName="imagSh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EC0E0BB-75C4-43F9-85F8-F3110EAD0544}" type="pres">
      <dgm:prSet presAssocID="{0B4220C4-D452-4E8F-8541-A59C5526F311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09EC3-86B3-4238-8DD6-15585DCA3B5F}" type="pres">
      <dgm:prSet presAssocID="{EB60449E-7D3D-42DA-8512-AEFA81CEF1E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6163D29-B767-4FB5-8713-47ACB731FA8C}" type="pres">
      <dgm:prSet presAssocID="{EB60449E-7D3D-42DA-8512-AEFA81CEF1E8}" presName="connTx" presStyleLbl="sibTrans2D1" presStyleIdx="1" presStyleCnt="2"/>
      <dgm:spPr/>
      <dgm:t>
        <a:bodyPr/>
        <a:lstStyle/>
        <a:p>
          <a:endParaRPr lang="ru-RU"/>
        </a:p>
      </dgm:t>
    </dgm:pt>
    <dgm:pt modelId="{A8C54789-22A7-4B37-9D1D-F168091F50CE}" type="pres">
      <dgm:prSet presAssocID="{0F154253-DD9A-420F-BA86-D369931B5B49}" presName="composite" presStyleCnt="0"/>
      <dgm:spPr/>
    </dgm:pt>
    <dgm:pt modelId="{FBD30F6F-DE5D-44FC-A207-5728C26D6F2A}" type="pres">
      <dgm:prSet presAssocID="{0F154253-DD9A-420F-BA86-D369931B5B49}" presName="imagSh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84BC88F-D5E8-4046-B6A4-042236DF4A65}" type="pres">
      <dgm:prSet presAssocID="{0F154253-DD9A-420F-BA86-D369931B5B49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D6605F-0BCD-42DD-BD08-ACE5CA68B0E7}" type="presOf" srcId="{EB60449E-7D3D-42DA-8512-AEFA81CEF1E8}" destId="{9CE09EC3-86B3-4238-8DD6-15585DCA3B5F}" srcOrd="0" destOrd="0" presId="urn:microsoft.com/office/officeart/2005/8/layout/hProcess10"/>
    <dgm:cxn modelId="{9E51F1AB-3A9F-4EC1-AB1A-24D3700C187E}" type="presOf" srcId="{0F154253-DD9A-420F-BA86-D369931B5B49}" destId="{484BC88F-D5E8-4046-B6A4-042236DF4A65}" srcOrd="0" destOrd="0" presId="urn:microsoft.com/office/officeart/2005/8/layout/hProcess10"/>
    <dgm:cxn modelId="{291D3389-7FFA-417A-BF5F-4CBBECF99883}" type="presOf" srcId="{6FD1AC43-C6D3-41F9-A4A1-A589D0FEEE31}" destId="{4AE731A3-097F-4D6A-B41A-680996C7F4A3}" srcOrd="0" destOrd="0" presId="urn:microsoft.com/office/officeart/2005/8/layout/hProcess10"/>
    <dgm:cxn modelId="{B9FF5E79-7738-4A75-9697-52B6689D0B02}" type="presOf" srcId="{13DC5D46-ACB5-4A96-9FCC-55AD25F3F9B4}" destId="{1934BE44-8094-4001-9227-92B6C37C1E64}" srcOrd="0" destOrd="0" presId="urn:microsoft.com/office/officeart/2005/8/layout/hProcess10"/>
    <dgm:cxn modelId="{2C06CE4B-4FEF-4D45-AFB6-99918391107F}" type="presOf" srcId="{0B4220C4-D452-4E8F-8541-A59C5526F311}" destId="{1EC0E0BB-75C4-43F9-85F8-F3110EAD0544}" srcOrd="0" destOrd="0" presId="urn:microsoft.com/office/officeart/2005/8/layout/hProcess10"/>
    <dgm:cxn modelId="{5FE39B25-8849-492C-8DF4-D296C77704D5}" type="presOf" srcId="{36B4FD38-2C0F-430B-9446-68B1EFC11144}" destId="{F2464DE6-1433-4799-8D27-443FE836C52B}" srcOrd="0" destOrd="0" presId="urn:microsoft.com/office/officeart/2005/8/layout/hProcess10"/>
    <dgm:cxn modelId="{9B3FFA13-45AB-47A1-B785-E95FC098920C}" srcId="{6FD1AC43-C6D3-41F9-A4A1-A589D0FEEE31}" destId="{13DC5D46-ACB5-4A96-9FCC-55AD25F3F9B4}" srcOrd="0" destOrd="0" parTransId="{1943E7C0-2EAA-437D-AFDD-0A2C7E022057}" sibTransId="{36B4FD38-2C0F-430B-9446-68B1EFC11144}"/>
    <dgm:cxn modelId="{872A6B74-9537-473E-B382-340BC379CA17}" type="presOf" srcId="{EB60449E-7D3D-42DA-8512-AEFA81CEF1E8}" destId="{D6163D29-B767-4FB5-8713-47ACB731FA8C}" srcOrd="1" destOrd="0" presId="urn:microsoft.com/office/officeart/2005/8/layout/hProcess10"/>
    <dgm:cxn modelId="{05FFA9FE-6E28-47E0-97E2-02C4C595F940}" type="presOf" srcId="{36B4FD38-2C0F-430B-9446-68B1EFC11144}" destId="{BD4D2F11-774F-4993-8DE1-EF68CD8C6104}" srcOrd="1" destOrd="0" presId="urn:microsoft.com/office/officeart/2005/8/layout/hProcess10"/>
    <dgm:cxn modelId="{D7BF9BA5-EC85-4D93-9BF6-3EF17A766DE9}" srcId="{6FD1AC43-C6D3-41F9-A4A1-A589D0FEEE31}" destId="{0B4220C4-D452-4E8F-8541-A59C5526F311}" srcOrd="1" destOrd="0" parTransId="{0B9EA3A9-6484-4529-879D-20AA6A5D98E5}" sibTransId="{EB60449E-7D3D-42DA-8512-AEFA81CEF1E8}"/>
    <dgm:cxn modelId="{DE594606-39A9-45F9-A8C5-E959F7D4A0AC}" srcId="{6FD1AC43-C6D3-41F9-A4A1-A589D0FEEE31}" destId="{0F154253-DD9A-420F-BA86-D369931B5B49}" srcOrd="2" destOrd="0" parTransId="{D1483636-AF4A-4FC6-A5AF-3CF3702F29A8}" sibTransId="{9F69BF9C-DF29-4BCB-804C-B2153C72FEC6}"/>
    <dgm:cxn modelId="{973D3D1C-E358-4135-A140-93923DDD653D}" type="presParOf" srcId="{4AE731A3-097F-4D6A-B41A-680996C7F4A3}" destId="{CF4932FF-0E5C-47EF-BD30-0A5CCEB03CF3}" srcOrd="0" destOrd="0" presId="urn:microsoft.com/office/officeart/2005/8/layout/hProcess10"/>
    <dgm:cxn modelId="{E589EDD3-5B7F-4377-82CB-7187C16B2974}" type="presParOf" srcId="{CF4932FF-0E5C-47EF-BD30-0A5CCEB03CF3}" destId="{83C655B3-EB82-425A-9272-3BCF4336FD40}" srcOrd="0" destOrd="0" presId="urn:microsoft.com/office/officeart/2005/8/layout/hProcess10"/>
    <dgm:cxn modelId="{DA191E44-C6F8-4487-954C-12CEF1787F97}" type="presParOf" srcId="{CF4932FF-0E5C-47EF-BD30-0A5CCEB03CF3}" destId="{1934BE44-8094-4001-9227-92B6C37C1E64}" srcOrd="1" destOrd="0" presId="urn:microsoft.com/office/officeart/2005/8/layout/hProcess10"/>
    <dgm:cxn modelId="{92A7088A-32D4-46EA-A4AF-9F7E66E6244C}" type="presParOf" srcId="{4AE731A3-097F-4D6A-B41A-680996C7F4A3}" destId="{F2464DE6-1433-4799-8D27-443FE836C52B}" srcOrd="1" destOrd="0" presId="urn:microsoft.com/office/officeart/2005/8/layout/hProcess10"/>
    <dgm:cxn modelId="{B0BF7C91-4617-4901-B1C2-A88A401ECB21}" type="presParOf" srcId="{F2464DE6-1433-4799-8D27-443FE836C52B}" destId="{BD4D2F11-774F-4993-8DE1-EF68CD8C6104}" srcOrd="0" destOrd="0" presId="urn:microsoft.com/office/officeart/2005/8/layout/hProcess10"/>
    <dgm:cxn modelId="{14E5A151-94D7-4026-BA79-9E6DCE9220AD}" type="presParOf" srcId="{4AE731A3-097F-4D6A-B41A-680996C7F4A3}" destId="{55CC969A-BAF0-4564-B6DF-98D8636A8DCE}" srcOrd="2" destOrd="0" presId="urn:microsoft.com/office/officeart/2005/8/layout/hProcess10"/>
    <dgm:cxn modelId="{1DD2DF79-C464-4BE3-B4EB-3E55CB1E37FD}" type="presParOf" srcId="{55CC969A-BAF0-4564-B6DF-98D8636A8DCE}" destId="{A77F222C-CC1D-4288-AF0F-375D80449CFB}" srcOrd="0" destOrd="0" presId="urn:microsoft.com/office/officeart/2005/8/layout/hProcess10"/>
    <dgm:cxn modelId="{FB903E32-3311-4E5E-9D34-48D0BEE65F0A}" type="presParOf" srcId="{55CC969A-BAF0-4564-B6DF-98D8636A8DCE}" destId="{1EC0E0BB-75C4-43F9-85F8-F3110EAD0544}" srcOrd="1" destOrd="0" presId="urn:microsoft.com/office/officeart/2005/8/layout/hProcess10"/>
    <dgm:cxn modelId="{015CEFF3-CC89-4B14-8CE7-CE2BAE9A13F5}" type="presParOf" srcId="{4AE731A3-097F-4D6A-B41A-680996C7F4A3}" destId="{9CE09EC3-86B3-4238-8DD6-15585DCA3B5F}" srcOrd="3" destOrd="0" presId="urn:microsoft.com/office/officeart/2005/8/layout/hProcess10"/>
    <dgm:cxn modelId="{40340C4C-6DFB-4D95-BC9F-2CD8F72EECCA}" type="presParOf" srcId="{9CE09EC3-86B3-4238-8DD6-15585DCA3B5F}" destId="{D6163D29-B767-4FB5-8713-47ACB731FA8C}" srcOrd="0" destOrd="0" presId="urn:microsoft.com/office/officeart/2005/8/layout/hProcess10"/>
    <dgm:cxn modelId="{BF61E4F4-5909-4367-BDBF-3AEB087A2409}" type="presParOf" srcId="{4AE731A3-097F-4D6A-B41A-680996C7F4A3}" destId="{A8C54789-22A7-4B37-9D1D-F168091F50CE}" srcOrd="4" destOrd="0" presId="urn:microsoft.com/office/officeart/2005/8/layout/hProcess10"/>
    <dgm:cxn modelId="{5C17D1A3-0422-40A7-A516-4ADC5FD46291}" type="presParOf" srcId="{A8C54789-22A7-4B37-9D1D-F168091F50CE}" destId="{FBD30F6F-DE5D-44FC-A207-5728C26D6F2A}" srcOrd="0" destOrd="0" presId="urn:microsoft.com/office/officeart/2005/8/layout/hProcess10"/>
    <dgm:cxn modelId="{3A719A23-6996-4903-ADF2-2DB65DDDDCCB}" type="presParOf" srcId="{A8C54789-22A7-4B37-9D1D-F168091F50CE}" destId="{484BC88F-D5E8-4046-B6A4-042236DF4A6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C658F1-E2AA-4850-B3D8-DD4853ED4ABC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F78E20-CBAD-4485-A258-C8AE2D772F5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экологический контроль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6FEEEF-3D02-48B6-8A4B-D7CDE6FA168C}" type="parTrans" cxnId="{9BFF4C44-57AC-44F1-8396-DBA9E4A72758}">
      <dgm:prSet/>
      <dgm:spPr/>
      <dgm:t>
        <a:bodyPr/>
        <a:lstStyle/>
        <a:p>
          <a:endParaRPr lang="ru-RU"/>
        </a:p>
      </dgm:t>
    </dgm:pt>
    <dgm:pt modelId="{70A65405-A792-49D5-8DEA-0DA3839237E3}" type="sibTrans" cxnId="{9BFF4C44-57AC-44F1-8396-DBA9E4A72758}">
      <dgm:prSet/>
      <dgm:spPr/>
      <dgm:t>
        <a:bodyPr/>
        <a:lstStyle/>
        <a:p>
          <a:endParaRPr lang="ru-RU"/>
        </a:p>
      </dgm:t>
    </dgm:pt>
    <dgm:pt modelId="{553A15CD-EB9F-456A-944C-B40A47CA592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Президентом РФ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9A4A6C-B2EF-4DAD-8A68-52265387B288}" type="parTrans" cxnId="{81CF19D2-B189-494E-BE36-24D4A8D2C053}">
      <dgm:prSet/>
      <dgm:spPr/>
      <dgm:t>
        <a:bodyPr/>
        <a:lstStyle/>
        <a:p>
          <a:endParaRPr lang="ru-RU"/>
        </a:p>
      </dgm:t>
    </dgm:pt>
    <dgm:pt modelId="{7D720335-E54A-4C5F-BDBE-E687454CECBF}" type="sibTrans" cxnId="{81CF19D2-B189-494E-BE36-24D4A8D2C053}">
      <dgm:prSet/>
      <dgm:spPr/>
      <dgm:t>
        <a:bodyPr/>
        <a:lstStyle/>
        <a:p>
          <a:endParaRPr lang="ru-RU"/>
        </a:p>
      </dgm:t>
    </dgm:pt>
    <dgm:pt modelId="{20482C7F-69BA-419B-B269-985D91222287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Федеральным собранием</a:t>
          </a:r>
        </a:p>
      </dgm:t>
    </dgm:pt>
    <dgm:pt modelId="{994FC389-0AFF-4CC4-B4AF-788AAFA33BC8}" type="parTrans" cxnId="{F6777935-F075-48CA-A1EC-84D65C666F50}">
      <dgm:prSet/>
      <dgm:spPr/>
      <dgm:t>
        <a:bodyPr/>
        <a:lstStyle/>
        <a:p>
          <a:endParaRPr lang="ru-RU"/>
        </a:p>
      </dgm:t>
    </dgm:pt>
    <dgm:pt modelId="{CD737318-E867-405B-8561-CCF84D6F1A15}" type="sibTrans" cxnId="{F6777935-F075-48CA-A1EC-84D65C666F50}">
      <dgm:prSet/>
      <dgm:spPr/>
      <dgm:t>
        <a:bodyPr/>
        <a:lstStyle/>
        <a:p>
          <a:endParaRPr lang="ru-RU"/>
        </a:p>
      </dgm:t>
    </dgm:pt>
    <dgm:pt modelId="{5ABB32F1-7C48-4F5E-8AAD-FEC50E170EC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Специальный экологический контроль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3588E0-7CA8-41B5-AA97-58C5C639C925}" type="parTrans" cxnId="{B3166607-D9EF-4326-BD20-797B663FB798}">
      <dgm:prSet/>
      <dgm:spPr/>
      <dgm:t>
        <a:bodyPr/>
        <a:lstStyle/>
        <a:p>
          <a:endParaRPr lang="ru-RU"/>
        </a:p>
      </dgm:t>
    </dgm:pt>
    <dgm:pt modelId="{21906E6B-59A2-481D-A501-1A180613D076}" type="sibTrans" cxnId="{B3166607-D9EF-4326-BD20-797B663FB798}">
      <dgm:prSet/>
      <dgm:spPr/>
      <dgm:t>
        <a:bodyPr/>
        <a:lstStyle/>
        <a:p>
          <a:endParaRPr lang="ru-RU"/>
        </a:p>
      </dgm:t>
    </dgm:pt>
    <dgm:pt modelId="{FB02B233-9E4F-4E3B-8AA1-350D46A1F7D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Госкомитет</a:t>
          </a:r>
          <a:r>
            <a:rPr lang="ru-RU" sz="16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РФ по охране окружающей среды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AD1D6-FAD1-4143-BDE1-927F4CF01C0F}" type="parTrans" cxnId="{95EFBA7E-C1CC-4F07-8A28-4DB64D9C0B93}">
      <dgm:prSet/>
      <dgm:spPr/>
      <dgm:t>
        <a:bodyPr/>
        <a:lstStyle/>
        <a:p>
          <a:endParaRPr lang="ru-RU"/>
        </a:p>
      </dgm:t>
    </dgm:pt>
    <dgm:pt modelId="{7A8FF2A8-C45C-49FA-B749-E17DCB609FC2}" type="sibTrans" cxnId="{95EFBA7E-C1CC-4F07-8A28-4DB64D9C0B93}">
      <dgm:prSet/>
      <dgm:spPr/>
      <dgm:t>
        <a:bodyPr/>
        <a:lstStyle/>
        <a:p>
          <a:endParaRPr lang="ru-RU"/>
        </a:p>
      </dgm:t>
    </dgm:pt>
    <dgm:pt modelId="{E04CD1CA-2196-4733-94BF-47FA30F3579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природных ресурсов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59BB5-0FF6-4882-87C1-FB5D8C37C26C}" type="parTrans" cxnId="{1E20BB51-EC10-4324-A865-3DB0286B0E70}">
      <dgm:prSet/>
      <dgm:spPr/>
      <dgm:t>
        <a:bodyPr/>
        <a:lstStyle/>
        <a:p>
          <a:endParaRPr lang="ru-RU"/>
        </a:p>
      </dgm:t>
    </dgm:pt>
    <dgm:pt modelId="{F46A639A-6263-4476-AEB1-1D770F313D3E}" type="sibTrans" cxnId="{1E20BB51-EC10-4324-A865-3DB0286B0E70}">
      <dgm:prSet/>
      <dgm:spPr/>
      <dgm:t>
        <a:bodyPr/>
        <a:lstStyle/>
        <a:p>
          <a:endParaRPr lang="ru-RU"/>
        </a:p>
      </dgm:t>
    </dgm:pt>
    <dgm:pt modelId="{44AFBB6B-D349-4041-992A-82B4DA558AA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Правительством РФ, Правительством субъектов РФ</a:t>
          </a:r>
          <a:endParaRPr lang="en-US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7ED1B-D7C1-4AF4-AA8B-44052CBC8654}" type="parTrans" cxnId="{F3ACC38E-78CD-46A7-96CA-5C0D133F0F62}">
      <dgm:prSet/>
      <dgm:spPr/>
      <dgm:t>
        <a:bodyPr/>
        <a:lstStyle/>
        <a:p>
          <a:endParaRPr lang="ru-RU"/>
        </a:p>
      </dgm:t>
    </dgm:pt>
    <dgm:pt modelId="{ACA2DBDB-F0F3-4173-A4CD-57C18F132D69}" type="sibTrans" cxnId="{F3ACC38E-78CD-46A7-96CA-5C0D133F0F62}">
      <dgm:prSet/>
      <dgm:spPr/>
      <dgm:t>
        <a:bodyPr/>
        <a:lstStyle/>
        <a:p>
          <a:endParaRPr lang="ru-RU"/>
        </a:p>
      </dgm:t>
    </dgm:pt>
    <dgm:pt modelId="{6DA31A80-E2F3-41A0-85E0-170FD2211B2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Госкомитет РФ по земельным ресурсам и землеустройству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2C517-B25E-4FAA-BB45-0AD550151802}" type="parTrans" cxnId="{94FDC177-BDE8-4DCB-884D-3DDA8C53DDC4}">
      <dgm:prSet/>
      <dgm:spPr/>
      <dgm:t>
        <a:bodyPr/>
        <a:lstStyle/>
        <a:p>
          <a:endParaRPr lang="ru-RU"/>
        </a:p>
      </dgm:t>
    </dgm:pt>
    <dgm:pt modelId="{7BBB973A-8013-45FB-8E94-B8040A88C466}" type="sibTrans" cxnId="{94FDC177-BDE8-4DCB-884D-3DDA8C53DDC4}">
      <dgm:prSet/>
      <dgm:spPr/>
      <dgm:t>
        <a:bodyPr/>
        <a:lstStyle/>
        <a:p>
          <a:endParaRPr lang="ru-RU"/>
        </a:p>
      </dgm:t>
    </dgm:pt>
    <dgm:pt modelId="{D605AA39-4C4D-4E6D-BC5E-0996B2537E60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служба лесного хозяйства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0E319D-7F6B-41E7-8F50-33E23BD2BA58}" type="parTrans" cxnId="{F9C84B8A-C26B-415F-ADC2-A98993F1A8DD}">
      <dgm:prSet/>
      <dgm:spPr/>
      <dgm:t>
        <a:bodyPr/>
        <a:lstStyle/>
        <a:p>
          <a:endParaRPr lang="ru-RU"/>
        </a:p>
      </dgm:t>
    </dgm:pt>
    <dgm:pt modelId="{72C4822E-084A-4DCB-861F-A715709378D3}" type="sibTrans" cxnId="{F9C84B8A-C26B-415F-ADC2-A98993F1A8DD}">
      <dgm:prSet/>
      <dgm:spPr/>
      <dgm:t>
        <a:bodyPr/>
        <a:lstStyle/>
        <a:p>
          <a:endParaRPr lang="ru-RU"/>
        </a:p>
      </dgm:t>
    </dgm:pt>
    <dgm:pt modelId="{4F3C970F-0216-4F45-82D5-0E3DB1E6C2C6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Представительными органами субъектов РФ</a:t>
          </a:r>
          <a:endParaRPr lang="en-US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CCBAA-DE86-422F-8A56-68DAE2FC80AC}" type="parTrans" cxnId="{397A89C7-BE48-440F-89F9-4698E7D4349E}">
      <dgm:prSet/>
      <dgm:spPr/>
      <dgm:t>
        <a:bodyPr/>
        <a:lstStyle/>
        <a:p>
          <a:endParaRPr lang="ru-RU"/>
        </a:p>
      </dgm:t>
    </dgm:pt>
    <dgm:pt modelId="{36BB7B44-73C4-4C97-B31A-99DEEDE40A58}" type="sibTrans" cxnId="{397A89C7-BE48-440F-89F9-4698E7D4349E}">
      <dgm:prSet/>
      <dgm:spPr/>
      <dgm:t>
        <a:bodyPr/>
        <a:lstStyle/>
        <a:p>
          <a:endParaRPr lang="ru-RU"/>
        </a:p>
      </dgm:t>
    </dgm:pt>
    <dgm:pt modelId="{21632DEC-2C5B-43D9-947D-68FA5B18FCF6}" type="pres">
      <dgm:prSet presAssocID="{7CC658F1-E2AA-4850-B3D8-DD4853ED4A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218B8E-FCB3-42C9-B2B0-91222A7CEAD7}" type="pres">
      <dgm:prSet presAssocID="{FBF78E20-CBAD-4485-A258-C8AE2D772F59}" presName="root" presStyleCnt="0"/>
      <dgm:spPr/>
    </dgm:pt>
    <dgm:pt modelId="{17B1BD52-511D-4605-9823-594A44B28E8E}" type="pres">
      <dgm:prSet presAssocID="{FBF78E20-CBAD-4485-A258-C8AE2D772F59}" presName="rootComposite" presStyleCnt="0"/>
      <dgm:spPr/>
    </dgm:pt>
    <dgm:pt modelId="{B2CDD442-F095-416E-98A1-B73A9CCE030C}" type="pres">
      <dgm:prSet presAssocID="{FBF78E20-CBAD-4485-A258-C8AE2D772F59}" presName="rootText" presStyleLbl="node1" presStyleIdx="0" presStyleCnt="2" custScaleX="148487"/>
      <dgm:spPr/>
      <dgm:t>
        <a:bodyPr/>
        <a:lstStyle/>
        <a:p>
          <a:endParaRPr lang="ru-RU"/>
        </a:p>
      </dgm:t>
    </dgm:pt>
    <dgm:pt modelId="{E51AFDDE-B29A-4557-87F5-B2F4916088C3}" type="pres">
      <dgm:prSet presAssocID="{FBF78E20-CBAD-4485-A258-C8AE2D772F59}" presName="rootConnector" presStyleLbl="node1" presStyleIdx="0" presStyleCnt="2"/>
      <dgm:spPr/>
      <dgm:t>
        <a:bodyPr/>
        <a:lstStyle/>
        <a:p>
          <a:endParaRPr lang="ru-RU"/>
        </a:p>
      </dgm:t>
    </dgm:pt>
    <dgm:pt modelId="{08A58031-E13A-4EB4-A7E0-54C00CAFDD6F}" type="pres">
      <dgm:prSet presAssocID="{FBF78E20-CBAD-4485-A258-C8AE2D772F59}" presName="childShape" presStyleCnt="0"/>
      <dgm:spPr/>
    </dgm:pt>
    <dgm:pt modelId="{493B3DC9-4EFC-4F5E-BD02-CCD19AD168D7}" type="pres">
      <dgm:prSet presAssocID="{BA9A4A6C-B2EF-4DAD-8A68-52265387B288}" presName="Name13" presStyleLbl="parChTrans1D2" presStyleIdx="0" presStyleCnt="8"/>
      <dgm:spPr/>
      <dgm:t>
        <a:bodyPr/>
        <a:lstStyle/>
        <a:p>
          <a:endParaRPr lang="ru-RU"/>
        </a:p>
      </dgm:t>
    </dgm:pt>
    <dgm:pt modelId="{7B5E24BD-F927-4E97-83CF-1BF7A7EF560C}" type="pres">
      <dgm:prSet presAssocID="{553A15CD-EB9F-456A-944C-B40A47CA5929}" presName="childText" presStyleLbl="bgAcc1" presStyleIdx="0" presStyleCnt="8" custScaleX="133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9D16B-C3F4-4D90-8933-5E030395F34E}" type="pres">
      <dgm:prSet presAssocID="{994FC389-0AFF-4CC4-B4AF-788AAFA33BC8}" presName="Name13" presStyleLbl="parChTrans1D2" presStyleIdx="1" presStyleCnt="8"/>
      <dgm:spPr/>
      <dgm:t>
        <a:bodyPr/>
        <a:lstStyle/>
        <a:p>
          <a:endParaRPr lang="ru-RU"/>
        </a:p>
      </dgm:t>
    </dgm:pt>
    <dgm:pt modelId="{B9D66EBE-15DF-496D-8F1E-5C2DCE95CD1F}" type="pres">
      <dgm:prSet presAssocID="{20482C7F-69BA-419B-B269-985D91222287}" presName="childText" presStyleLbl="bgAcc1" presStyleIdx="1" presStyleCnt="8" custScaleX="138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590EF-84BB-4A9D-AF51-BC9F951FBEB8}" type="pres">
      <dgm:prSet presAssocID="{8027ED1B-D7C1-4AF4-AA8B-44052CBC8654}" presName="Name13" presStyleLbl="parChTrans1D2" presStyleIdx="2" presStyleCnt="8"/>
      <dgm:spPr/>
      <dgm:t>
        <a:bodyPr/>
        <a:lstStyle/>
        <a:p>
          <a:endParaRPr lang="ru-RU"/>
        </a:p>
      </dgm:t>
    </dgm:pt>
    <dgm:pt modelId="{C2C6759A-3556-428E-9CA0-DB5EE433184B}" type="pres">
      <dgm:prSet presAssocID="{44AFBB6B-D349-4041-992A-82B4DA558AAF}" presName="childText" presStyleLbl="bgAcc1" presStyleIdx="2" presStyleCnt="8" custScaleX="142869" custScaleY="115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6519B-6032-46CE-85E6-05E82D4B4D2B}" type="pres">
      <dgm:prSet presAssocID="{49CCCBAA-DE86-422F-8A56-68DAE2FC80AC}" presName="Name13" presStyleLbl="parChTrans1D2" presStyleIdx="3" presStyleCnt="8"/>
      <dgm:spPr/>
      <dgm:t>
        <a:bodyPr/>
        <a:lstStyle/>
        <a:p>
          <a:endParaRPr lang="ru-RU"/>
        </a:p>
      </dgm:t>
    </dgm:pt>
    <dgm:pt modelId="{31907259-7C34-4F90-97D3-0391CEEEB3A4}" type="pres">
      <dgm:prSet presAssocID="{4F3C970F-0216-4F45-82D5-0E3DB1E6C2C6}" presName="childText" presStyleLbl="bgAcc1" presStyleIdx="3" presStyleCnt="8" custScaleX="177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8136C-3EA1-43C4-A86C-800E79280E64}" type="pres">
      <dgm:prSet presAssocID="{5ABB32F1-7C48-4F5E-8AAD-FEC50E170EC1}" presName="root" presStyleCnt="0"/>
      <dgm:spPr/>
    </dgm:pt>
    <dgm:pt modelId="{62A0E808-F649-4CCC-AA60-C8B3BA58E701}" type="pres">
      <dgm:prSet presAssocID="{5ABB32F1-7C48-4F5E-8AAD-FEC50E170EC1}" presName="rootComposite" presStyleCnt="0"/>
      <dgm:spPr/>
    </dgm:pt>
    <dgm:pt modelId="{F1E24108-893C-46D0-BF9D-93733C022891}" type="pres">
      <dgm:prSet presAssocID="{5ABB32F1-7C48-4F5E-8AAD-FEC50E170EC1}" presName="rootText" presStyleLbl="node1" presStyleIdx="1" presStyleCnt="2" custScaleX="178872"/>
      <dgm:spPr/>
      <dgm:t>
        <a:bodyPr/>
        <a:lstStyle/>
        <a:p>
          <a:endParaRPr lang="ru-RU"/>
        </a:p>
      </dgm:t>
    </dgm:pt>
    <dgm:pt modelId="{64775485-C77C-420E-AFCA-BC211789D48F}" type="pres">
      <dgm:prSet presAssocID="{5ABB32F1-7C48-4F5E-8AAD-FEC50E170EC1}" presName="rootConnector" presStyleLbl="node1" presStyleIdx="1" presStyleCnt="2"/>
      <dgm:spPr/>
      <dgm:t>
        <a:bodyPr/>
        <a:lstStyle/>
        <a:p>
          <a:endParaRPr lang="ru-RU"/>
        </a:p>
      </dgm:t>
    </dgm:pt>
    <dgm:pt modelId="{F1BB37C3-6391-4354-B04C-F37870D8FF40}" type="pres">
      <dgm:prSet presAssocID="{5ABB32F1-7C48-4F5E-8AAD-FEC50E170EC1}" presName="childShape" presStyleCnt="0"/>
      <dgm:spPr/>
    </dgm:pt>
    <dgm:pt modelId="{F1F0FCEC-290C-4A5F-8E53-FB9D94725BF8}" type="pres">
      <dgm:prSet presAssocID="{02DAD1D6-FAD1-4143-BDE1-927F4CF01C0F}" presName="Name13" presStyleLbl="parChTrans1D2" presStyleIdx="4" presStyleCnt="8"/>
      <dgm:spPr/>
      <dgm:t>
        <a:bodyPr/>
        <a:lstStyle/>
        <a:p>
          <a:endParaRPr lang="ru-RU"/>
        </a:p>
      </dgm:t>
    </dgm:pt>
    <dgm:pt modelId="{1E92BB2D-8F7F-404C-895F-8B9924A60A1E}" type="pres">
      <dgm:prSet presAssocID="{FB02B233-9E4F-4E3B-8AA1-350D46A1F7D2}" presName="childText" presStyleLbl="bgAcc1" presStyleIdx="4" presStyleCnt="8" custScaleX="206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98730-67BB-448A-B23E-F1358B66F08B}" type="pres">
      <dgm:prSet presAssocID="{D6F59BB5-0FF6-4882-87C1-FB5D8C37C26C}" presName="Name13" presStyleLbl="parChTrans1D2" presStyleIdx="5" presStyleCnt="8"/>
      <dgm:spPr/>
      <dgm:t>
        <a:bodyPr/>
        <a:lstStyle/>
        <a:p>
          <a:endParaRPr lang="ru-RU"/>
        </a:p>
      </dgm:t>
    </dgm:pt>
    <dgm:pt modelId="{41391D96-35DC-45B6-A5E8-A869D225661B}" type="pres">
      <dgm:prSet presAssocID="{E04CD1CA-2196-4733-94BF-47FA30F35792}" presName="childText" presStyleLbl="bgAcc1" presStyleIdx="5" presStyleCnt="8" custScaleX="227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0C015-2507-408E-B727-F55CC6F03B8F}" type="pres">
      <dgm:prSet presAssocID="{10A2C517-B25E-4FAA-BB45-0AD550151802}" presName="Name13" presStyleLbl="parChTrans1D2" presStyleIdx="6" presStyleCnt="8"/>
      <dgm:spPr/>
      <dgm:t>
        <a:bodyPr/>
        <a:lstStyle/>
        <a:p>
          <a:endParaRPr lang="ru-RU"/>
        </a:p>
      </dgm:t>
    </dgm:pt>
    <dgm:pt modelId="{7B8A2011-A950-471F-987C-FC7F530FC7D8}" type="pres">
      <dgm:prSet presAssocID="{6DA31A80-E2F3-41A0-85E0-170FD2211B2F}" presName="childText" presStyleLbl="bgAcc1" presStyleIdx="6" presStyleCnt="8" custScaleX="228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31A29-63C3-4C46-B800-11BDFD019778}" type="pres">
      <dgm:prSet presAssocID="{720E319D-7F6B-41E7-8F50-33E23BD2BA58}" presName="Name13" presStyleLbl="parChTrans1D2" presStyleIdx="7" presStyleCnt="8"/>
      <dgm:spPr/>
      <dgm:t>
        <a:bodyPr/>
        <a:lstStyle/>
        <a:p>
          <a:endParaRPr lang="ru-RU"/>
        </a:p>
      </dgm:t>
    </dgm:pt>
    <dgm:pt modelId="{445B7196-E439-4312-8E85-AF818B0C8EE6}" type="pres">
      <dgm:prSet presAssocID="{D605AA39-4C4D-4E6D-BC5E-0996B2537E60}" presName="childText" presStyleLbl="bgAcc1" presStyleIdx="7" presStyleCnt="8" custScaleX="252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AAF493-4D23-43EA-BC97-AA975946F5CD}" type="presOf" srcId="{994FC389-0AFF-4CC4-B4AF-788AAFA33BC8}" destId="{CB79D16B-C3F4-4D90-8933-5E030395F34E}" srcOrd="0" destOrd="0" presId="urn:microsoft.com/office/officeart/2005/8/layout/hierarchy3"/>
    <dgm:cxn modelId="{1E20BB51-EC10-4324-A865-3DB0286B0E70}" srcId="{5ABB32F1-7C48-4F5E-8AAD-FEC50E170EC1}" destId="{E04CD1CA-2196-4733-94BF-47FA30F35792}" srcOrd="1" destOrd="0" parTransId="{D6F59BB5-0FF6-4882-87C1-FB5D8C37C26C}" sibTransId="{F46A639A-6263-4476-AEB1-1D770F313D3E}"/>
    <dgm:cxn modelId="{14685350-3370-49EC-A4A4-1F8D61816314}" type="presOf" srcId="{553A15CD-EB9F-456A-944C-B40A47CA5929}" destId="{7B5E24BD-F927-4E97-83CF-1BF7A7EF560C}" srcOrd="0" destOrd="0" presId="urn:microsoft.com/office/officeart/2005/8/layout/hierarchy3"/>
    <dgm:cxn modelId="{9BFF4C44-57AC-44F1-8396-DBA9E4A72758}" srcId="{7CC658F1-E2AA-4850-B3D8-DD4853ED4ABC}" destId="{FBF78E20-CBAD-4485-A258-C8AE2D772F59}" srcOrd="0" destOrd="0" parTransId="{0D6FEEEF-3D02-48B6-8A4B-D7CDE6FA168C}" sibTransId="{70A65405-A792-49D5-8DEA-0DA3839237E3}"/>
    <dgm:cxn modelId="{BE508C1E-A61F-43B6-8F9F-E728EC1AAC5C}" type="presOf" srcId="{8027ED1B-D7C1-4AF4-AA8B-44052CBC8654}" destId="{6D5590EF-84BB-4A9D-AF51-BC9F951FBEB8}" srcOrd="0" destOrd="0" presId="urn:microsoft.com/office/officeart/2005/8/layout/hierarchy3"/>
    <dgm:cxn modelId="{1BF115C0-8986-4243-8A80-718A6B2F6017}" type="presOf" srcId="{20482C7F-69BA-419B-B269-985D91222287}" destId="{B9D66EBE-15DF-496D-8F1E-5C2DCE95CD1F}" srcOrd="0" destOrd="0" presId="urn:microsoft.com/office/officeart/2005/8/layout/hierarchy3"/>
    <dgm:cxn modelId="{B25C3FB0-80E1-49B1-B2ED-D580550CB950}" type="presOf" srcId="{FBF78E20-CBAD-4485-A258-C8AE2D772F59}" destId="{E51AFDDE-B29A-4557-87F5-B2F4916088C3}" srcOrd="1" destOrd="0" presId="urn:microsoft.com/office/officeart/2005/8/layout/hierarchy3"/>
    <dgm:cxn modelId="{F9C84B8A-C26B-415F-ADC2-A98993F1A8DD}" srcId="{5ABB32F1-7C48-4F5E-8AAD-FEC50E170EC1}" destId="{D605AA39-4C4D-4E6D-BC5E-0996B2537E60}" srcOrd="3" destOrd="0" parTransId="{720E319D-7F6B-41E7-8F50-33E23BD2BA58}" sibTransId="{72C4822E-084A-4DCB-861F-A715709378D3}"/>
    <dgm:cxn modelId="{568D2EFE-4367-4FDE-B2E6-7FB7A9887C3E}" type="presOf" srcId="{02DAD1D6-FAD1-4143-BDE1-927F4CF01C0F}" destId="{F1F0FCEC-290C-4A5F-8E53-FB9D94725BF8}" srcOrd="0" destOrd="0" presId="urn:microsoft.com/office/officeart/2005/8/layout/hierarchy3"/>
    <dgm:cxn modelId="{397A89C7-BE48-440F-89F9-4698E7D4349E}" srcId="{FBF78E20-CBAD-4485-A258-C8AE2D772F59}" destId="{4F3C970F-0216-4F45-82D5-0E3DB1E6C2C6}" srcOrd="3" destOrd="0" parTransId="{49CCCBAA-DE86-422F-8A56-68DAE2FC80AC}" sibTransId="{36BB7B44-73C4-4C97-B31A-99DEEDE40A58}"/>
    <dgm:cxn modelId="{F3ACC38E-78CD-46A7-96CA-5C0D133F0F62}" srcId="{FBF78E20-CBAD-4485-A258-C8AE2D772F59}" destId="{44AFBB6B-D349-4041-992A-82B4DA558AAF}" srcOrd="2" destOrd="0" parTransId="{8027ED1B-D7C1-4AF4-AA8B-44052CBC8654}" sibTransId="{ACA2DBDB-F0F3-4173-A4CD-57C18F132D69}"/>
    <dgm:cxn modelId="{A9BC0250-60C0-41C5-B0A2-B69B9CE9F47A}" type="presOf" srcId="{49CCCBAA-DE86-422F-8A56-68DAE2FC80AC}" destId="{8596519B-6032-46CE-85E6-05E82D4B4D2B}" srcOrd="0" destOrd="0" presId="urn:microsoft.com/office/officeart/2005/8/layout/hierarchy3"/>
    <dgm:cxn modelId="{B3166607-D9EF-4326-BD20-797B663FB798}" srcId="{7CC658F1-E2AA-4850-B3D8-DD4853ED4ABC}" destId="{5ABB32F1-7C48-4F5E-8AAD-FEC50E170EC1}" srcOrd="1" destOrd="0" parTransId="{E03588E0-7CA8-41B5-AA97-58C5C639C925}" sibTransId="{21906E6B-59A2-481D-A501-1A180613D076}"/>
    <dgm:cxn modelId="{83DA2FE6-2FF9-4C15-82FC-C9BB5F968DBB}" type="presOf" srcId="{44AFBB6B-D349-4041-992A-82B4DA558AAF}" destId="{C2C6759A-3556-428E-9CA0-DB5EE433184B}" srcOrd="0" destOrd="0" presId="urn:microsoft.com/office/officeart/2005/8/layout/hierarchy3"/>
    <dgm:cxn modelId="{81CF19D2-B189-494E-BE36-24D4A8D2C053}" srcId="{FBF78E20-CBAD-4485-A258-C8AE2D772F59}" destId="{553A15CD-EB9F-456A-944C-B40A47CA5929}" srcOrd="0" destOrd="0" parTransId="{BA9A4A6C-B2EF-4DAD-8A68-52265387B288}" sibTransId="{7D720335-E54A-4C5F-BDBE-E687454CECBF}"/>
    <dgm:cxn modelId="{CE538442-1416-4BA5-8805-F7E219EE55EF}" type="presOf" srcId="{5ABB32F1-7C48-4F5E-8AAD-FEC50E170EC1}" destId="{F1E24108-893C-46D0-BF9D-93733C022891}" srcOrd="0" destOrd="0" presId="urn:microsoft.com/office/officeart/2005/8/layout/hierarchy3"/>
    <dgm:cxn modelId="{7A4FC03F-EE4A-4434-9FD6-80046AC95059}" type="presOf" srcId="{720E319D-7F6B-41E7-8F50-33E23BD2BA58}" destId="{12831A29-63C3-4C46-B800-11BDFD019778}" srcOrd="0" destOrd="0" presId="urn:microsoft.com/office/officeart/2005/8/layout/hierarchy3"/>
    <dgm:cxn modelId="{95EFBA7E-C1CC-4F07-8A28-4DB64D9C0B93}" srcId="{5ABB32F1-7C48-4F5E-8AAD-FEC50E170EC1}" destId="{FB02B233-9E4F-4E3B-8AA1-350D46A1F7D2}" srcOrd="0" destOrd="0" parTransId="{02DAD1D6-FAD1-4143-BDE1-927F4CF01C0F}" sibTransId="{7A8FF2A8-C45C-49FA-B749-E17DCB609FC2}"/>
    <dgm:cxn modelId="{49A63868-2A12-4342-9D89-AB158720DA23}" type="presOf" srcId="{FB02B233-9E4F-4E3B-8AA1-350D46A1F7D2}" destId="{1E92BB2D-8F7F-404C-895F-8B9924A60A1E}" srcOrd="0" destOrd="0" presId="urn:microsoft.com/office/officeart/2005/8/layout/hierarchy3"/>
    <dgm:cxn modelId="{4D9A62B5-0CEC-49DA-B5A4-0549A597077E}" type="presOf" srcId="{D6F59BB5-0FF6-4882-87C1-FB5D8C37C26C}" destId="{1B198730-67BB-448A-B23E-F1358B66F08B}" srcOrd="0" destOrd="0" presId="urn:microsoft.com/office/officeart/2005/8/layout/hierarchy3"/>
    <dgm:cxn modelId="{93ED2175-6ED8-489F-B290-355C67195A05}" type="presOf" srcId="{5ABB32F1-7C48-4F5E-8AAD-FEC50E170EC1}" destId="{64775485-C77C-420E-AFCA-BC211789D48F}" srcOrd="1" destOrd="0" presId="urn:microsoft.com/office/officeart/2005/8/layout/hierarchy3"/>
    <dgm:cxn modelId="{94FDC177-BDE8-4DCB-884D-3DDA8C53DDC4}" srcId="{5ABB32F1-7C48-4F5E-8AAD-FEC50E170EC1}" destId="{6DA31A80-E2F3-41A0-85E0-170FD2211B2F}" srcOrd="2" destOrd="0" parTransId="{10A2C517-B25E-4FAA-BB45-0AD550151802}" sibTransId="{7BBB973A-8013-45FB-8E94-B8040A88C466}"/>
    <dgm:cxn modelId="{4102042D-F83C-46D1-9BA1-B7DB2E9E0D79}" type="presOf" srcId="{E04CD1CA-2196-4733-94BF-47FA30F35792}" destId="{41391D96-35DC-45B6-A5E8-A869D225661B}" srcOrd="0" destOrd="0" presId="urn:microsoft.com/office/officeart/2005/8/layout/hierarchy3"/>
    <dgm:cxn modelId="{71A0389F-B138-4B19-AF28-8A0CBE10849C}" type="presOf" srcId="{6DA31A80-E2F3-41A0-85E0-170FD2211B2F}" destId="{7B8A2011-A950-471F-987C-FC7F530FC7D8}" srcOrd="0" destOrd="0" presId="urn:microsoft.com/office/officeart/2005/8/layout/hierarchy3"/>
    <dgm:cxn modelId="{8E104960-FC6F-499E-BF6B-EB419BA2C8B8}" type="presOf" srcId="{10A2C517-B25E-4FAA-BB45-0AD550151802}" destId="{D800C015-2507-408E-B727-F55CC6F03B8F}" srcOrd="0" destOrd="0" presId="urn:microsoft.com/office/officeart/2005/8/layout/hierarchy3"/>
    <dgm:cxn modelId="{DE5D4BC0-9F32-421B-B2DC-302C362F25B5}" type="presOf" srcId="{D605AA39-4C4D-4E6D-BC5E-0996B2537E60}" destId="{445B7196-E439-4312-8E85-AF818B0C8EE6}" srcOrd="0" destOrd="0" presId="urn:microsoft.com/office/officeart/2005/8/layout/hierarchy3"/>
    <dgm:cxn modelId="{8A337B62-4020-4BF9-87AC-F5DAB622A6CD}" type="presOf" srcId="{BA9A4A6C-B2EF-4DAD-8A68-52265387B288}" destId="{493B3DC9-4EFC-4F5E-BD02-CCD19AD168D7}" srcOrd="0" destOrd="0" presId="urn:microsoft.com/office/officeart/2005/8/layout/hierarchy3"/>
    <dgm:cxn modelId="{E6541D71-9E99-4F38-A3F1-CF5C91769C6C}" type="presOf" srcId="{FBF78E20-CBAD-4485-A258-C8AE2D772F59}" destId="{B2CDD442-F095-416E-98A1-B73A9CCE030C}" srcOrd="0" destOrd="0" presId="urn:microsoft.com/office/officeart/2005/8/layout/hierarchy3"/>
    <dgm:cxn modelId="{9E587796-1CBB-409D-8F17-E6A3D79999D0}" type="presOf" srcId="{4F3C970F-0216-4F45-82D5-0E3DB1E6C2C6}" destId="{31907259-7C34-4F90-97D3-0391CEEEB3A4}" srcOrd="0" destOrd="0" presId="urn:microsoft.com/office/officeart/2005/8/layout/hierarchy3"/>
    <dgm:cxn modelId="{9F01F418-7F47-4917-9459-C010BE54E6F7}" type="presOf" srcId="{7CC658F1-E2AA-4850-B3D8-DD4853ED4ABC}" destId="{21632DEC-2C5B-43D9-947D-68FA5B18FCF6}" srcOrd="0" destOrd="0" presId="urn:microsoft.com/office/officeart/2005/8/layout/hierarchy3"/>
    <dgm:cxn modelId="{F6777935-F075-48CA-A1EC-84D65C666F50}" srcId="{FBF78E20-CBAD-4485-A258-C8AE2D772F59}" destId="{20482C7F-69BA-419B-B269-985D91222287}" srcOrd="1" destOrd="0" parTransId="{994FC389-0AFF-4CC4-B4AF-788AAFA33BC8}" sibTransId="{CD737318-E867-405B-8561-CCF84D6F1A15}"/>
    <dgm:cxn modelId="{CC51D2DF-8DB4-45AC-8D98-35396C4FF32E}" type="presParOf" srcId="{21632DEC-2C5B-43D9-947D-68FA5B18FCF6}" destId="{C9218B8E-FCB3-42C9-B2B0-91222A7CEAD7}" srcOrd="0" destOrd="0" presId="urn:microsoft.com/office/officeart/2005/8/layout/hierarchy3"/>
    <dgm:cxn modelId="{F199781C-A968-4A63-BC81-35BE63BC1643}" type="presParOf" srcId="{C9218B8E-FCB3-42C9-B2B0-91222A7CEAD7}" destId="{17B1BD52-511D-4605-9823-594A44B28E8E}" srcOrd="0" destOrd="0" presId="urn:microsoft.com/office/officeart/2005/8/layout/hierarchy3"/>
    <dgm:cxn modelId="{7B588AE8-B692-45D9-9C74-FDC1E3912494}" type="presParOf" srcId="{17B1BD52-511D-4605-9823-594A44B28E8E}" destId="{B2CDD442-F095-416E-98A1-B73A9CCE030C}" srcOrd="0" destOrd="0" presId="urn:microsoft.com/office/officeart/2005/8/layout/hierarchy3"/>
    <dgm:cxn modelId="{2190C9C4-CD72-4580-95AC-5826B650E35F}" type="presParOf" srcId="{17B1BD52-511D-4605-9823-594A44B28E8E}" destId="{E51AFDDE-B29A-4557-87F5-B2F4916088C3}" srcOrd="1" destOrd="0" presId="urn:microsoft.com/office/officeart/2005/8/layout/hierarchy3"/>
    <dgm:cxn modelId="{9FEF1B9C-5D69-4D44-AA02-CB690DED316E}" type="presParOf" srcId="{C9218B8E-FCB3-42C9-B2B0-91222A7CEAD7}" destId="{08A58031-E13A-4EB4-A7E0-54C00CAFDD6F}" srcOrd="1" destOrd="0" presId="urn:microsoft.com/office/officeart/2005/8/layout/hierarchy3"/>
    <dgm:cxn modelId="{898DE937-B4C8-4C87-ABDF-398B9225527D}" type="presParOf" srcId="{08A58031-E13A-4EB4-A7E0-54C00CAFDD6F}" destId="{493B3DC9-4EFC-4F5E-BD02-CCD19AD168D7}" srcOrd="0" destOrd="0" presId="urn:microsoft.com/office/officeart/2005/8/layout/hierarchy3"/>
    <dgm:cxn modelId="{705AE9E7-BC2C-421D-B356-931A498A9EA0}" type="presParOf" srcId="{08A58031-E13A-4EB4-A7E0-54C00CAFDD6F}" destId="{7B5E24BD-F927-4E97-83CF-1BF7A7EF560C}" srcOrd="1" destOrd="0" presId="urn:microsoft.com/office/officeart/2005/8/layout/hierarchy3"/>
    <dgm:cxn modelId="{C88DAA3F-5B0E-4E16-902E-BBB0206F048A}" type="presParOf" srcId="{08A58031-E13A-4EB4-A7E0-54C00CAFDD6F}" destId="{CB79D16B-C3F4-4D90-8933-5E030395F34E}" srcOrd="2" destOrd="0" presId="urn:microsoft.com/office/officeart/2005/8/layout/hierarchy3"/>
    <dgm:cxn modelId="{3DBFB2E4-0F8E-463D-A9E2-F522538B587D}" type="presParOf" srcId="{08A58031-E13A-4EB4-A7E0-54C00CAFDD6F}" destId="{B9D66EBE-15DF-496D-8F1E-5C2DCE95CD1F}" srcOrd="3" destOrd="0" presId="urn:microsoft.com/office/officeart/2005/8/layout/hierarchy3"/>
    <dgm:cxn modelId="{B3A1FBB5-8890-40BC-B424-5F58BC36B765}" type="presParOf" srcId="{08A58031-E13A-4EB4-A7E0-54C00CAFDD6F}" destId="{6D5590EF-84BB-4A9D-AF51-BC9F951FBEB8}" srcOrd="4" destOrd="0" presId="urn:microsoft.com/office/officeart/2005/8/layout/hierarchy3"/>
    <dgm:cxn modelId="{550DED14-3CE3-4DC4-9319-BDF69F0FE878}" type="presParOf" srcId="{08A58031-E13A-4EB4-A7E0-54C00CAFDD6F}" destId="{C2C6759A-3556-428E-9CA0-DB5EE433184B}" srcOrd="5" destOrd="0" presId="urn:microsoft.com/office/officeart/2005/8/layout/hierarchy3"/>
    <dgm:cxn modelId="{80E5C81A-D424-4836-974D-D692E128DBBE}" type="presParOf" srcId="{08A58031-E13A-4EB4-A7E0-54C00CAFDD6F}" destId="{8596519B-6032-46CE-85E6-05E82D4B4D2B}" srcOrd="6" destOrd="0" presId="urn:microsoft.com/office/officeart/2005/8/layout/hierarchy3"/>
    <dgm:cxn modelId="{57D81517-81F8-4039-8382-E1FA6AAAD3EE}" type="presParOf" srcId="{08A58031-E13A-4EB4-A7E0-54C00CAFDD6F}" destId="{31907259-7C34-4F90-97D3-0391CEEEB3A4}" srcOrd="7" destOrd="0" presId="urn:microsoft.com/office/officeart/2005/8/layout/hierarchy3"/>
    <dgm:cxn modelId="{0A1164D5-E6B8-410F-A203-B7D4312BF8CE}" type="presParOf" srcId="{21632DEC-2C5B-43D9-947D-68FA5B18FCF6}" destId="{8858136C-3EA1-43C4-A86C-800E79280E64}" srcOrd="1" destOrd="0" presId="urn:microsoft.com/office/officeart/2005/8/layout/hierarchy3"/>
    <dgm:cxn modelId="{9659571C-96DB-4AA1-97D9-EA265A449CD4}" type="presParOf" srcId="{8858136C-3EA1-43C4-A86C-800E79280E64}" destId="{62A0E808-F649-4CCC-AA60-C8B3BA58E701}" srcOrd="0" destOrd="0" presId="urn:microsoft.com/office/officeart/2005/8/layout/hierarchy3"/>
    <dgm:cxn modelId="{1C7068E9-736F-4488-93B3-0DE1C198FB3D}" type="presParOf" srcId="{62A0E808-F649-4CCC-AA60-C8B3BA58E701}" destId="{F1E24108-893C-46D0-BF9D-93733C022891}" srcOrd="0" destOrd="0" presId="urn:microsoft.com/office/officeart/2005/8/layout/hierarchy3"/>
    <dgm:cxn modelId="{8AF0D763-88B2-46A7-8DAD-7A04C420BDEE}" type="presParOf" srcId="{62A0E808-F649-4CCC-AA60-C8B3BA58E701}" destId="{64775485-C77C-420E-AFCA-BC211789D48F}" srcOrd="1" destOrd="0" presId="urn:microsoft.com/office/officeart/2005/8/layout/hierarchy3"/>
    <dgm:cxn modelId="{605329FF-2ECD-4BBD-B7A4-EB6736BEF3E7}" type="presParOf" srcId="{8858136C-3EA1-43C4-A86C-800E79280E64}" destId="{F1BB37C3-6391-4354-B04C-F37870D8FF40}" srcOrd="1" destOrd="0" presId="urn:microsoft.com/office/officeart/2005/8/layout/hierarchy3"/>
    <dgm:cxn modelId="{B2AE469E-1F07-47EE-96FE-203DE70BDD20}" type="presParOf" srcId="{F1BB37C3-6391-4354-B04C-F37870D8FF40}" destId="{F1F0FCEC-290C-4A5F-8E53-FB9D94725BF8}" srcOrd="0" destOrd="0" presId="urn:microsoft.com/office/officeart/2005/8/layout/hierarchy3"/>
    <dgm:cxn modelId="{A18BC9EB-224A-4CBF-A12F-6A3621BEC0B6}" type="presParOf" srcId="{F1BB37C3-6391-4354-B04C-F37870D8FF40}" destId="{1E92BB2D-8F7F-404C-895F-8B9924A60A1E}" srcOrd="1" destOrd="0" presId="urn:microsoft.com/office/officeart/2005/8/layout/hierarchy3"/>
    <dgm:cxn modelId="{2CB36389-1BE2-4F8B-853A-D5547C0D1C16}" type="presParOf" srcId="{F1BB37C3-6391-4354-B04C-F37870D8FF40}" destId="{1B198730-67BB-448A-B23E-F1358B66F08B}" srcOrd="2" destOrd="0" presId="urn:microsoft.com/office/officeart/2005/8/layout/hierarchy3"/>
    <dgm:cxn modelId="{3DD480BC-0624-49C0-AB31-5C75DA7A28CE}" type="presParOf" srcId="{F1BB37C3-6391-4354-B04C-F37870D8FF40}" destId="{41391D96-35DC-45B6-A5E8-A869D225661B}" srcOrd="3" destOrd="0" presId="urn:microsoft.com/office/officeart/2005/8/layout/hierarchy3"/>
    <dgm:cxn modelId="{04C5642F-14A9-4E80-A69C-4DE3A2E61851}" type="presParOf" srcId="{F1BB37C3-6391-4354-B04C-F37870D8FF40}" destId="{D800C015-2507-408E-B727-F55CC6F03B8F}" srcOrd="4" destOrd="0" presId="urn:microsoft.com/office/officeart/2005/8/layout/hierarchy3"/>
    <dgm:cxn modelId="{284B1C56-982B-47F0-B11C-33A0DE54C2A8}" type="presParOf" srcId="{F1BB37C3-6391-4354-B04C-F37870D8FF40}" destId="{7B8A2011-A950-471F-987C-FC7F530FC7D8}" srcOrd="5" destOrd="0" presId="urn:microsoft.com/office/officeart/2005/8/layout/hierarchy3"/>
    <dgm:cxn modelId="{631F7FCC-5B6C-4D00-ABFE-30CC3CFE4D95}" type="presParOf" srcId="{F1BB37C3-6391-4354-B04C-F37870D8FF40}" destId="{12831A29-63C3-4C46-B800-11BDFD019778}" srcOrd="6" destOrd="0" presId="urn:microsoft.com/office/officeart/2005/8/layout/hierarchy3"/>
    <dgm:cxn modelId="{AA827B9A-1061-4247-A50E-BC19FF8B6204}" type="presParOf" srcId="{F1BB37C3-6391-4354-B04C-F37870D8FF40}" destId="{445B7196-E439-4312-8E85-AF818B0C8EE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2C0E28-FA15-4963-8C3D-0AD2C8947360}" type="doc">
      <dgm:prSet loTypeId="urn:microsoft.com/office/officeart/2005/8/layout/radial4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B1B0802-15EE-464F-A4FF-5651EEEF0D6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Инспектор имеет право: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6EFD4FB-4E18-4291-A1F2-A99257B07127}" type="parTrans" cxnId="{7D582687-927A-4422-BBFD-13016DEAA676}">
      <dgm:prSet/>
      <dgm:spPr/>
      <dgm:t>
        <a:bodyPr/>
        <a:lstStyle/>
        <a:p>
          <a:endParaRPr lang="ru-RU"/>
        </a:p>
      </dgm:t>
    </dgm:pt>
    <dgm:pt modelId="{BA461851-314A-4837-990A-EAFE71456483}" type="sibTrans" cxnId="{7D582687-927A-4422-BBFD-13016DEAA676}">
      <dgm:prSet/>
      <dgm:spPr/>
      <dgm:t>
        <a:bodyPr/>
        <a:lstStyle/>
        <a:p>
          <a:endParaRPr lang="ru-RU"/>
        </a:p>
      </dgm:t>
    </dgm:pt>
    <dgm:pt modelId="{A492E778-B8BB-4131-98B8-3DD5D3F1E86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Беспрепятственно посещать предприятия, независимо от форм собственности, получать для ознакомления документацию, необходимую для проведения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экол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контроля.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C7863A9-2EF2-49FC-9326-29B3088B3195}" type="parTrans" cxnId="{8D480C61-9193-48D5-8B8B-78EBC23858EC}">
      <dgm:prSet/>
      <dgm:spPr/>
      <dgm:t>
        <a:bodyPr/>
        <a:lstStyle/>
        <a:p>
          <a:endParaRPr lang="ru-RU"/>
        </a:p>
      </dgm:t>
    </dgm:pt>
    <dgm:pt modelId="{3A16E7A8-A23F-4C05-BAA5-48DDD221D3AF}" type="sibTrans" cxnId="{8D480C61-9193-48D5-8B8B-78EBC23858EC}">
      <dgm:prSet/>
      <dgm:spPr/>
      <dgm:t>
        <a:bodyPr/>
        <a:lstStyle/>
        <a:p>
          <a:endParaRPr lang="ru-RU"/>
        </a:p>
      </dgm:t>
    </dgm:pt>
    <dgm:pt modelId="{0D6A620C-608B-4258-A6DB-FDC53ADD73A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Проверять работу очистных сооружений и др. обезвреживающих устройств, соблюдение нормативов сбросов и выбросов ЗВ.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E815533-5A78-43E5-8268-05EDFA3A55F6}" type="parTrans" cxnId="{E65E16D8-BA98-4F15-B6C1-01C129967F9F}">
      <dgm:prSet/>
      <dgm:spPr/>
      <dgm:t>
        <a:bodyPr/>
        <a:lstStyle/>
        <a:p>
          <a:endParaRPr lang="ru-RU"/>
        </a:p>
      </dgm:t>
    </dgm:pt>
    <dgm:pt modelId="{9005EBE8-2C67-4FC8-8C32-004D8DF1FF82}" type="sibTrans" cxnId="{E65E16D8-BA98-4F15-B6C1-01C129967F9F}">
      <dgm:prSet/>
      <dgm:spPr/>
      <dgm:t>
        <a:bodyPr/>
        <a:lstStyle/>
        <a:p>
          <a:endParaRPr lang="ru-RU"/>
        </a:p>
      </dgm:t>
    </dgm:pt>
    <dgm:pt modelId="{054A4D5D-2E46-4215-9D69-73433D4C57C2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Проверять выполнение государственных и др. планов и мероприятий по охране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окр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среды.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6717956-9CAB-4C77-A10F-AB6E5C5AA835}" type="parTrans" cxnId="{6D834204-511D-4463-AF8D-63D8DA418372}">
      <dgm:prSet/>
      <dgm:spPr/>
      <dgm:t>
        <a:bodyPr/>
        <a:lstStyle/>
        <a:p>
          <a:endParaRPr lang="ru-RU"/>
        </a:p>
      </dgm:t>
    </dgm:pt>
    <dgm:pt modelId="{4DF6EED2-A6C4-4D79-B455-6769032FCB4F}" type="sibTrans" cxnId="{6D834204-511D-4463-AF8D-63D8DA418372}">
      <dgm:prSet/>
      <dgm:spPr/>
      <dgm:t>
        <a:bodyPr/>
        <a:lstStyle/>
        <a:p>
          <a:endParaRPr lang="ru-RU"/>
        </a:p>
      </dgm:t>
    </dgm:pt>
    <dgm:pt modelId="{26F0CF32-6387-4E77-9244-4495C98B600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Проверять соблюдение экологических требований при размещении, проектировании, строительстве и вводе в эксплуатацию объектов Х/Д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84523BB-8439-4EEF-83C0-A3BE3BA37BCA}" type="parTrans" cxnId="{F457D569-CE8E-457C-B47B-17CBC9B317AC}">
      <dgm:prSet/>
      <dgm:spPr/>
      <dgm:t>
        <a:bodyPr/>
        <a:lstStyle/>
        <a:p>
          <a:endParaRPr lang="ru-RU"/>
        </a:p>
      </dgm:t>
    </dgm:pt>
    <dgm:pt modelId="{2951D5F9-3631-44F4-9FD3-E2468E5049E5}" type="sibTrans" cxnId="{F457D569-CE8E-457C-B47B-17CBC9B317AC}">
      <dgm:prSet/>
      <dgm:spPr/>
      <dgm:t>
        <a:bodyPr/>
        <a:lstStyle/>
        <a:p>
          <a:endParaRPr lang="ru-RU"/>
        </a:p>
      </dgm:t>
    </dgm:pt>
    <dgm:pt modelId="{9F77BDFD-FCB4-4F84-B1C0-8E424C95A76E}" type="pres">
      <dgm:prSet presAssocID="{4F2C0E28-FA15-4963-8C3D-0AD2C894736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5CF83F-D0E3-4878-A748-19CF9E195C10}" type="pres">
      <dgm:prSet presAssocID="{8B1B0802-15EE-464F-A4FF-5651EEEF0D60}" presName="centerShape" presStyleLbl="node0" presStyleIdx="0" presStyleCnt="1" custScaleY="59821"/>
      <dgm:spPr/>
      <dgm:t>
        <a:bodyPr/>
        <a:lstStyle/>
        <a:p>
          <a:endParaRPr lang="ru-RU"/>
        </a:p>
      </dgm:t>
    </dgm:pt>
    <dgm:pt modelId="{3F18F260-F1E2-46C1-AE7E-4EF823BFE0F5}" type="pres">
      <dgm:prSet presAssocID="{CC7863A9-2EF2-49FC-9326-29B3088B3195}" presName="parTrans" presStyleLbl="bgSibTrans2D1" presStyleIdx="0" presStyleCnt="4" custLinFactNeighborX="17098" custLinFactNeighborY="24905"/>
      <dgm:spPr/>
      <dgm:t>
        <a:bodyPr/>
        <a:lstStyle/>
        <a:p>
          <a:endParaRPr lang="ru-RU"/>
        </a:p>
      </dgm:t>
    </dgm:pt>
    <dgm:pt modelId="{741C141E-D37B-49CC-A02D-601F70E86383}" type="pres">
      <dgm:prSet presAssocID="{A492E778-B8BB-4131-98B8-3DD5D3F1E864}" presName="node" presStyleLbl="node1" presStyleIdx="0" presStyleCnt="4" custScaleY="152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C8940-BF9E-40DC-A91E-B6957CCEF3D3}" type="pres">
      <dgm:prSet presAssocID="{AE815533-5A78-43E5-8268-05EDFA3A55F6}" presName="parTrans" presStyleLbl="bgSibTrans2D1" presStyleIdx="1" presStyleCnt="4" custLinFactNeighborX="-9508" custLinFactNeighborY="51099"/>
      <dgm:spPr/>
      <dgm:t>
        <a:bodyPr/>
        <a:lstStyle/>
        <a:p>
          <a:endParaRPr lang="ru-RU"/>
        </a:p>
      </dgm:t>
    </dgm:pt>
    <dgm:pt modelId="{9F20312E-9D2D-420E-AA40-6FD0BC664CB2}" type="pres">
      <dgm:prSet presAssocID="{0D6A620C-608B-4258-A6DB-FDC53ADD73A0}" presName="node" presStyleLbl="node1" presStyleIdx="1" presStyleCnt="4" custScaleY="137676" custRadScaleRad="103361" custRadScaleInc="2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A1CCE-D33E-4F62-BF4B-4BCCC4099CB5}" type="pres">
      <dgm:prSet presAssocID="{76717956-9CAB-4C77-A10F-AB6E5C5AA835}" presName="parTrans" presStyleLbl="bgSibTrans2D1" presStyleIdx="2" presStyleCnt="4" custLinFactNeighborX="3784" custLinFactNeighborY="37496"/>
      <dgm:spPr/>
      <dgm:t>
        <a:bodyPr/>
        <a:lstStyle/>
        <a:p>
          <a:endParaRPr lang="ru-RU"/>
        </a:p>
      </dgm:t>
    </dgm:pt>
    <dgm:pt modelId="{F02E2F42-68F4-4E42-BCFF-0E2FF4338173}" type="pres">
      <dgm:prSet presAssocID="{054A4D5D-2E46-4215-9D69-73433D4C57C2}" presName="node" presStyleLbl="node1" presStyleIdx="2" presStyleCnt="4" custScaleX="100772" custScaleY="138321" custRadScaleRad="102031" custRadScaleInc="-5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01522-9901-4893-BD56-2BF1CFB0725E}" type="pres">
      <dgm:prSet presAssocID="{384523BB-8439-4EEF-83C0-A3BE3BA37BCA}" presName="parTrans" presStyleLbl="bgSibTrans2D1" presStyleIdx="3" presStyleCnt="4" custLinFactNeighborX="-15462" custLinFactNeighborY="647"/>
      <dgm:spPr/>
      <dgm:t>
        <a:bodyPr/>
        <a:lstStyle/>
        <a:p>
          <a:endParaRPr lang="ru-RU"/>
        </a:p>
      </dgm:t>
    </dgm:pt>
    <dgm:pt modelId="{941C655F-81EB-4FA9-AE47-3968648572B2}" type="pres">
      <dgm:prSet presAssocID="{26F0CF32-6387-4E77-9244-4495C98B600A}" presName="node" presStyleLbl="node1" presStyleIdx="3" presStyleCnt="4" custScaleY="163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56B59A-27D3-4C3D-B66B-2B37C80F2D5B}" type="presOf" srcId="{384523BB-8439-4EEF-83C0-A3BE3BA37BCA}" destId="{27301522-9901-4893-BD56-2BF1CFB0725E}" srcOrd="0" destOrd="0" presId="urn:microsoft.com/office/officeart/2005/8/layout/radial4"/>
    <dgm:cxn modelId="{84EA3E1F-89EC-45E1-A3FC-A0EF6B640A54}" type="presOf" srcId="{8B1B0802-15EE-464F-A4FF-5651EEEF0D60}" destId="{805CF83F-D0E3-4878-A748-19CF9E195C10}" srcOrd="0" destOrd="0" presId="urn:microsoft.com/office/officeart/2005/8/layout/radial4"/>
    <dgm:cxn modelId="{8D480C61-9193-48D5-8B8B-78EBC23858EC}" srcId="{8B1B0802-15EE-464F-A4FF-5651EEEF0D60}" destId="{A492E778-B8BB-4131-98B8-3DD5D3F1E864}" srcOrd="0" destOrd="0" parTransId="{CC7863A9-2EF2-49FC-9326-29B3088B3195}" sibTransId="{3A16E7A8-A23F-4C05-BAA5-48DDD221D3AF}"/>
    <dgm:cxn modelId="{740D5139-A294-4A4B-9E12-426F49DF9390}" type="presOf" srcId="{26F0CF32-6387-4E77-9244-4495C98B600A}" destId="{941C655F-81EB-4FA9-AE47-3968648572B2}" srcOrd="0" destOrd="0" presId="urn:microsoft.com/office/officeart/2005/8/layout/radial4"/>
    <dgm:cxn modelId="{F457D569-CE8E-457C-B47B-17CBC9B317AC}" srcId="{8B1B0802-15EE-464F-A4FF-5651EEEF0D60}" destId="{26F0CF32-6387-4E77-9244-4495C98B600A}" srcOrd="3" destOrd="0" parTransId="{384523BB-8439-4EEF-83C0-A3BE3BA37BCA}" sibTransId="{2951D5F9-3631-44F4-9FD3-E2468E5049E5}"/>
    <dgm:cxn modelId="{7D582687-927A-4422-BBFD-13016DEAA676}" srcId="{4F2C0E28-FA15-4963-8C3D-0AD2C8947360}" destId="{8B1B0802-15EE-464F-A4FF-5651EEEF0D60}" srcOrd="0" destOrd="0" parTransId="{46EFD4FB-4E18-4291-A1F2-A99257B07127}" sibTransId="{BA461851-314A-4837-990A-EAFE71456483}"/>
    <dgm:cxn modelId="{920BB884-BEFE-4C12-8F1E-665023EF423E}" type="presOf" srcId="{4F2C0E28-FA15-4963-8C3D-0AD2C8947360}" destId="{9F77BDFD-FCB4-4F84-B1C0-8E424C95A76E}" srcOrd="0" destOrd="0" presId="urn:microsoft.com/office/officeart/2005/8/layout/radial4"/>
    <dgm:cxn modelId="{12431517-5335-4EDA-8A69-27A1AB234A28}" type="presOf" srcId="{76717956-9CAB-4C77-A10F-AB6E5C5AA835}" destId="{318A1CCE-D33E-4F62-BF4B-4BCCC4099CB5}" srcOrd="0" destOrd="0" presId="urn:microsoft.com/office/officeart/2005/8/layout/radial4"/>
    <dgm:cxn modelId="{28F38B26-BBD6-4051-9218-63F3A4DD3F9C}" type="presOf" srcId="{AE815533-5A78-43E5-8268-05EDFA3A55F6}" destId="{016C8940-BF9E-40DC-A91E-B6957CCEF3D3}" srcOrd="0" destOrd="0" presId="urn:microsoft.com/office/officeart/2005/8/layout/radial4"/>
    <dgm:cxn modelId="{056BFF16-7A89-4203-89DF-F50704E89F1E}" type="presOf" srcId="{0D6A620C-608B-4258-A6DB-FDC53ADD73A0}" destId="{9F20312E-9D2D-420E-AA40-6FD0BC664CB2}" srcOrd="0" destOrd="0" presId="urn:microsoft.com/office/officeart/2005/8/layout/radial4"/>
    <dgm:cxn modelId="{D0E8C4D7-1B18-4C30-8BBB-6DE1A06BDCF5}" type="presOf" srcId="{054A4D5D-2E46-4215-9D69-73433D4C57C2}" destId="{F02E2F42-68F4-4E42-BCFF-0E2FF4338173}" srcOrd="0" destOrd="0" presId="urn:microsoft.com/office/officeart/2005/8/layout/radial4"/>
    <dgm:cxn modelId="{D2A8B6CD-1F17-420D-A0AA-0216E081107A}" type="presOf" srcId="{A492E778-B8BB-4131-98B8-3DD5D3F1E864}" destId="{741C141E-D37B-49CC-A02D-601F70E86383}" srcOrd="0" destOrd="0" presId="urn:microsoft.com/office/officeart/2005/8/layout/radial4"/>
    <dgm:cxn modelId="{6D834204-511D-4463-AF8D-63D8DA418372}" srcId="{8B1B0802-15EE-464F-A4FF-5651EEEF0D60}" destId="{054A4D5D-2E46-4215-9D69-73433D4C57C2}" srcOrd="2" destOrd="0" parTransId="{76717956-9CAB-4C77-A10F-AB6E5C5AA835}" sibTransId="{4DF6EED2-A6C4-4D79-B455-6769032FCB4F}"/>
    <dgm:cxn modelId="{E65E16D8-BA98-4F15-B6C1-01C129967F9F}" srcId="{8B1B0802-15EE-464F-A4FF-5651EEEF0D60}" destId="{0D6A620C-608B-4258-A6DB-FDC53ADD73A0}" srcOrd="1" destOrd="0" parTransId="{AE815533-5A78-43E5-8268-05EDFA3A55F6}" sibTransId="{9005EBE8-2C67-4FC8-8C32-004D8DF1FF82}"/>
    <dgm:cxn modelId="{FE5EB904-9279-42CA-BC42-CE748BEFB92E}" type="presOf" srcId="{CC7863A9-2EF2-49FC-9326-29B3088B3195}" destId="{3F18F260-F1E2-46C1-AE7E-4EF823BFE0F5}" srcOrd="0" destOrd="0" presId="urn:microsoft.com/office/officeart/2005/8/layout/radial4"/>
    <dgm:cxn modelId="{D819186B-2FAE-469E-8EDD-195A39ED7117}" type="presParOf" srcId="{9F77BDFD-FCB4-4F84-B1C0-8E424C95A76E}" destId="{805CF83F-D0E3-4878-A748-19CF9E195C10}" srcOrd="0" destOrd="0" presId="urn:microsoft.com/office/officeart/2005/8/layout/radial4"/>
    <dgm:cxn modelId="{883A6257-1638-4655-B877-A246F6402771}" type="presParOf" srcId="{9F77BDFD-FCB4-4F84-B1C0-8E424C95A76E}" destId="{3F18F260-F1E2-46C1-AE7E-4EF823BFE0F5}" srcOrd="1" destOrd="0" presId="urn:microsoft.com/office/officeart/2005/8/layout/radial4"/>
    <dgm:cxn modelId="{9F2A4492-81D5-447D-B329-E3F7BE366D90}" type="presParOf" srcId="{9F77BDFD-FCB4-4F84-B1C0-8E424C95A76E}" destId="{741C141E-D37B-49CC-A02D-601F70E86383}" srcOrd="2" destOrd="0" presId="urn:microsoft.com/office/officeart/2005/8/layout/radial4"/>
    <dgm:cxn modelId="{D652C21C-4687-45EE-9171-CECF23FECE41}" type="presParOf" srcId="{9F77BDFD-FCB4-4F84-B1C0-8E424C95A76E}" destId="{016C8940-BF9E-40DC-A91E-B6957CCEF3D3}" srcOrd="3" destOrd="0" presId="urn:microsoft.com/office/officeart/2005/8/layout/radial4"/>
    <dgm:cxn modelId="{AA88662B-121A-4C29-B176-71F80FF16A2A}" type="presParOf" srcId="{9F77BDFD-FCB4-4F84-B1C0-8E424C95A76E}" destId="{9F20312E-9D2D-420E-AA40-6FD0BC664CB2}" srcOrd="4" destOrd="0" presId="urn:microsoft.com/office/officeart/2005/8/layout/radial4"/>
    <dgm:cxn modelId="{98138477-F446-47F2-AC7B-3CB52D955AE5}" type="presParOf" srcId="{9F77BDFD-FCB4-4F84-B1C0-8E424C95A76E}" destId="{318A1CCE-D33E-4F62-BF4B-4BCCC4099CB5}" srcOrd="5" destOrd="0" presId="urn:microsoft.com/office/officeart/2005/8/layout/radial4"/>
    <dgm:cxn modelId="{9BDB43B4-8250-414A-8F21-BE86371E950C}" type="presParOf" srcId="{9F77BDFD-FCB4-4F84-B1C0-8E424C95A76E}" destId="{F02E2F42-68F4-4E42-BCFF-0E2FF4338173}" srcOrd="6" destOrd="0" presId="urn:microsoft.com/office/officeart/2005/8/layout/radial4"/>
    <dgm:cxn modelId="{6C050BA4-4403-4072-ACDF-34B3CD44650C}" type="presParOf" srcId="{9F77BDFD-FCB4-4F84-B1C0-8E424C95A76E}" destId="{27301522-9901-4893-BD56-2BF1CFB0725E}" srcOrd="7" destOrd="0" presId="urn:microsoft.com/office/officeart/2005/8/layout/radial4"/>
    <dgm:cxn modelId="{FD2B5803-5F49-4D9D-88A9-4986C4995328}" type="presParOf" srcId="{9F77BDFD-FCB4-4F84-B1C0-8E424C95A76E}" destId="{941C655F-81EB-4FA9-AE47-3968648572B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C658F1-E2AA-4850-B3D8-DD4853ED4ABC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F78E20-CBAD-4485-A258-C8AE2D772F5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функциональный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6FEEEF-3D02-48B6-8A4B-D7CDE6FA168C}" type="parTrans" cxnId="{9BFF4C44-57AC-44F1-8396-DBA9E4A72758}">
      <dgm:prSet/>
      <dgm:spPr/>
      <dgm:t>
        <a:bodyPr/>
        <a:lstStyle/>
        <a:p>
          <a:endParaRPr lang="ru-RU"/>
        </a:p>
      </dgm:t>
    </dgm:pt>
    <dgm:pt modelId="{70A65405-A792-49D5-8DEA-0DA3839237E3}" type="sibTrans" cxnId="{9BFF4C44-57AC-44F1-8396-DBA9E4A72758}">
      <dgm:prSet/>
      <dgm:spPr/>
      <dgm:t>
        <a:bodyPr/>
        <a:lstStyle/>
        <a:p>
          <a:endParaRPr lang="ru-RU"/>
        </a:p>
      </dgm:t>
    </dgm:pt>
    <dgm:pt modelId="{553A15CD-EB9F-456A-944C-B40A47CA592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с/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продовольствия РФ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9A4A6C-B2EF-4DAD-8A68-52265387B288}" type="parTrans" cxnId="{81CF19D2-B189-494E-BE36-24D4A8D2C053}">
      <dgm:prSet/>
      <dgm:spPr/>
      <dgm:t>
        <a:bodyPr/>
        <a:lstStyle/>
        <a:p>
          <a:endParaRPr lang="ru-RU"/>
        </a:p>
      </dgm:t>
    </dgm:pt>
    <dgm:pt modelId="{7D720335-E54A-4C5F-BDBE-E687454CECBF}" type="sibTrans" cxnId="{81CF19D2-B189-494E-BE36-24D4A8D2C053}">
      <dgm:prSet/>
      <dgm:spPr/>
      <dgm:t>
        <a:bodyPr/>
        <a:lstStyle/>
        <a:p>
          <a:endParaRPr lang="ru-RU"/>
        </a:p>
      </dgm:t>
    </dgm:pt>
    <dgm:pt modelId="{20482C7F-69BA-419B-B269-985D91222287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пограничная служба РФ</a:t>
          </a:r>
        </a:p>
      </dgm:t>
    </dgm:pt>
    <dgm:pt modelId="{994FC389-0AFF-4CC4-B4AF-788AAFA33BC8}" type="parTrans" cxnId="{F6777935-F075-48CA-A1EC-84D65C666F50}">
      <dgm:prSet/>
      <dgm:spPr/>
      <dgm:t>
        <a:bodyPr/>
        <a:lstStyle/>
        <a:p>
          <a:endParaRPr lang="ru-RU"/>
        </a:p>
      </dgm:t>
    </dgm:pt>
    <dgm:pt modelId="{CD737318-E867-405B-8561-CCF84D6F1A15}" type="sibTrans" cxnId="{F6777935-F075-48CA-A1EC-84D65C666F50}">
      <dgm:prSet/>
      <dgm:spPr/>
      <dgm:t>
        <a:bodyPr/>
        <a:lstStyle/>
        <a:p>
          <a:endParaRPr lang="ru-RU"/>
        </a:p>
      </dgm:t>
    </dgm:pt>
    <dgm:pt modelId="{5ABB32F1-7C48-4F5E-8AAD-FEC50E170EC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Производственный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3588E0-7CA8-41B5-AA97-58C5C639C925}" type="parTrans" cxnId="{B3166607-D9EF-4326-BD20-797B663FB798}">
      <dgm:prSet/>
      <dgm:spPr/>
      <dgm:t>
        <a:bodyPr/>
        <a:lstStyle/>
        <a:p>
          <a:endParaRPr lang="ru-RU"/>
        </a:p>
      </dgm:t>
    </dgm:pt>
    <dgm:pt modelId="{21906E6B-59A2-481D-A501-1A180613D076}" type="sibTrans" cxnId="{B3166607-D9EF-4326-BD20-797B663FB798}">
      <dgm:prSet/>
      <dgm:spPr/>
      <dgm:t>
        <a:bodyPr/>
        <a:lstStyle/>
        <a:p>
          <a:endParaRPr lang="ru-RU"/>
        </a:p>
      </dgm:t>
    </dgm:pt>
    <dgm:pt modelId="{FB02B233-9E4F-4E3B-8AA1-350D46A1F7D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</a:t>
          </a:r>
          <a:r>
            <a:rPr lang="ru-RU" sz="16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ресурсов РФ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AD1D6-FAD1-4143-BDE1-927F4CF01C0F}" type="parTrans" cxnId="{95EFBA7E-C1CC-4F07-8A28-4DB64D9C0B93}">
      <dgm:prSet/>
      <dgm:spPr/>
      <dgm:t>
        <a:bodyPr/>
        <a:lstStyle/>
        <a:p>
          <a:endParaRPr lang="ru-RU"/>
        </a:p>
      </dgm:t>
    </dgm:pt>
    <dgm:pt modelId="{7A8FF2A8-C45C-49FA-B749-E17DCB609FC2}" type="sibTrans" cxnId="{95EFBA7E-C1CC-4F07-8A28-4DB64D9C0B93}">
      <dgm:prSet/>
      <dgm:spPr/>
      <dgm:t>
        <a:bodyPr/>
        <a:lstStyle/>
        <a:p>
          <a:endParaRPr lang="ru-RU"/>
        </a:p>
      </dgm:t>
    </dgm:pt>
    <dgm:pt modelId="{E04CD1CA-2196-4733-94BF-47FA30F3579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комитет экологии РФ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59BB5-0FF6-4882-87C1-FB5D8C37C26C}" type="parTrans" cxnId="{1E20BB51-EC10-4324-A865-3DB0286B0E70}">
      <dgm:prSet/>
      <dgm:spPr/>
      <dgm:t>
        <a:bodyPr/>
        <a:lstStyle/>
        <a:p>
          <a:endParaRPr lang="ru-RU"/>
        </a:p>
      </dgm:t>
    </dgm:pt>
    <dgm:pt modelId="{F46A639A-6263-4476-AEB1-1D770F313D3E}" type="sibTrans" cxnId="{1E20BB51-EC10-4324-A865-3DB0286B0E70}">
      <dgm:prSet/>
      <dgm:spPr/>
      <dgm:t>
        <a:bodyPr/>
        <a:lstStyle/>
        <a:p>
          <a:endParaRPr lang="ru-RU"/>
        </a:p>
      </dgm:t>
    </dgm:pt>
    <dgm:pt modelId="{44AFBB6B-D349-4041-992A-82B4DA558AA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здравоохранения РФ</a:t>
          </a:r>
        </a:p>
      </dgm:t>
    </dgm:pt>
    <dgm:pt modelId="{8027ED1B-D7C1-4AF4-AA8B-44052CBC8654}" type="parTrans" cxnId="{F3ACC38E-78CD-46A7-96CA-5C0D133F0F62}">
      <dgm:prSet/>
      <dgm:spPr/>
      <dgm:t>
        <a:bodyPr/>
        <a:lstStyle/>
        <a:p>
          <a:endParaRPr lang="ru-RU"/>
        </a:p>
      </dgm:t>
    </dgm:pt>
    <dgm:pt modelId="{ACA2DBDB-F0F3-4173-A4CD-57C18F132D69}" type="sibTrans" cxnId="{F3ACC38E-78CD-46A7-96CA-5C0D133F0F62}">
      <dgm:prSet/>
      <dgm:spPr/>
      <dgm:t>
        <a:bodyPr/>
        <a:lstStyle/>
        <a:p>
          <a:endParaRPr lang="ru-RU"/>
        </a:p>
      </dgm:t>
    </dgm:pt>
    <dgm:pt modelId="{0238F29D-5973-4117-8EF4-D3579650B9A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строительства РФ</a:t>
          </a:r>
        </a:p>
      </dgm:t>
    </dgm:pt>
    <dgm:pt modelId="{149691AB-8AF3-412B-B81B-5B040466E244}" type="parTrans" cxnId="{A74E3207-58EE-4979-9125-F73EF6AA5F41}">
      <dgm:prSet/>
      <dgm:spPr/>
      <dgm:t>
        <a:bodyPr/>
        <a:lstStyle/>
        <a:p>
          <a:endParaRPr lang="ru-RU"/>
        </a:p>
      </dgm:t>
    </dgm:pt>
    <dgm:pt modelId="{39D92FB3-D556-450E-8865-66B35B5EB638}" type="sibTrans" cxnId="{A74E3207-58EE-4979-9125-F73EF6AA5F41}">
      <dgm:prSet/>
      <dgm:spPr/>
      <dgm:t>
        <a:bodyPr/>
        <a:lstStyle/>
        <a:p>
          <a:endParaRPr lang="ru-RU"/>
        </a:p>
      </dgm:t>
    </dgm:pt>
    <dgm:pt modelId="{57396704-146B-4DDC-81F2-EF1916BDC620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МЧС РФ</a:t>
          </a:r>
        </a:p>
      </dgm:t>
    </dgm:pt>
    <dgm:pt modelId="{69767E7B-3D59-4873-B4B0-6B810C04B9B3}" type="parTrans" cxnId="{41BF92E8-4594-421E-9AC3-178C63CF542A}">
      <dgm:prSet/>
      <dgm:spPr/>
      <dgm:t>
        <a:bodyPr/>
        <a:lstStyle/>
        <a:p>
          <a:endParaRPr lang="ru-RU"/>
        </a:p>
      </dgm:t>
    </dgm:pt>
    <dgm:pt modelId="{91B7B15A-AB03-4EE3-A75D-C79696B199D1}" type="sibTrans" cxnId="{41BF92E8-4594-421E-9AC3-178C63CF542A}">
      <dgm:prSet/>
      <dgm:spPr/>
      <dgm:t>
        <a:bodyPr/>
        <a:lstStyle/>
        <a:p>
          <a:endParaRPr lang="ru-RU"/>
        </a:p>
      </dgm:t>
    </dgm:pt>
    <dgm:pt modelId="{21632DEC-2C5B-43D9-947D-68FA5B18FCF6}" type="pres">
      <dgm:prSet presAssocID="{7CC658F1-E2AA-4850-B3D8-DD4853ED4A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218B8E-FCB3-42C9-B2B0-91222A7CEAD7}" type="pres">
      <dgm:prSet presAssocID="{FBF78E20-CBAD-4485-A258-C8AE2D772F59}" presName="root" presStyleCnt="0"/>
      <dgm:spPr/>
    </dgm:pt>
    <dgm:pt modelId="{17B1BD52-511D-4605-9823-594A44B28E8E}" type="pres">
      <dgm:prSet presAssocID="{FBF78E20-CBAD-4485-A258-C8AE2D772F59}" presName="rootComposite" presStyleCnt="0"/>
      <dgm:spPr/>
    </dgm:pt>
    <dgm:pt modelId="{B2CDD442-F095-416E-98A1-B73A9CCE030C}" type="pres">
      <dgm:prSet presAssocID="{FBF78E20-CBAD-4485-A258-C8AE2D772F59}" presName="rootText" presStyleLbl="node1" presStyleIdx="0" presStyleCnt="2" custScaleX="211996"/>
      <dgm:spPr/>
      <dgm:t>
        <a:bodyPr/>
        <a:lstStyle/>
        <a:p>
          <a:endParaRPr lang="ru-RU"/>
        </a:p>
      </dgm:t>
    </dgm:pt>
    <dgm:pt modelId="{E51AFDDE-B29A-4557-87F5-B2F4916088C3}" type="pres">
      <dgm:prSet presAssocID="{FBF78E20-CBAD-4485-A258-C8AE2D772F59}" presName="rootConnector" presStyleLbl="node1" presStyleIdx="0" presStyleCnt="2"/>
      <dgm:spPr/>
      <dgm:t>
        <a:bodyPr/>
        <a:lstStyle/>
        <a:p>
          <a:endParaRPr lang="ru-RU"/>
        </a:p>
      </dgm:t>
    </dgm:pt>
    <dgm:pt modelId="{08A58031-E13A-4EB4-A7E0-54C00CAFDD6F}" type="pres">
      <dgm:prSet presAssocID="{FBF78E20-CBAD-4485-A258-C8AE2D772F59}" presName="childShape" presStyleCnt="0"/>
      <dgm:spPr/>
    </dgm:pt>
    <dgm:pt modelId="{493B3DC9-4EFC-4F5E-BD02-CCD19AD168D7}" type="pres">
      <dgm:prSet presAssocID="{BA9A4A6C-B2EF-4DAD-8A68-52265387B288}" presName="Name13" presStyleLbl="parChTrans1D2" presStyleIdx="0" presStyleCnt="7"/>
      <dgm:spPr/>
      <dgm:t>
        <a:bodyPr/>
        <a:lstStyle/>
        <a:p>
          <a:endParaRPr lang="ru-RU"/>
        </a:p>
      </dgm:t>
    </dgm:pt>
    <dgm:pt modelId="{7B5E24BD-F927-4E97-83CF-1BF7A7EF560C}" type="pres">
      <dgm:prSet presAssocID="{553A15CD-EB9F-456A-944C-B40A47CA5929}" presName="childText" presStyleLbl="bgAcc1" presStyleIdx="0" presStyleCnt="7" custScaleX="194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9D16B-C3F4-4D90-8933-5E030395F34E}" type="pres">
      <dgm:prSet presAssocID="{994FC389-0AFF-4CC4-B4AF-788AAFA33BC8}" presName="Name13" presStyleLbl="parChTrans1D2" presStyleIdx="1" presStyleCnt="7"/>
      <dgm:spPr/>
      <dgm:t>
        <a:bodyPr/>
        <a:lstStyle/>
        <a:p>
          <a:endParaRPr lang="ru-RU"/>
        </a:p>
      </dgm:t>
    </dgm:pt>
    <dgm:pt modelId="{B9D66EBE-15DF-496D-8F1E-5C2DCE95CD1F}" type="pres">
      <dgm:prSet presAssocID="{20482C7F-69BA-419B-B269-985D91222287}" presName="childText" presStyleLbl="bgAcc1" presStyleIdx="1" presStyleCnt="7" custScaleX="179211" custLinFactNeighborX="130" custLinFactNeighborY="1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590EF-84BB-4A9D-AF51-BC9F951FBEB8}" type="pres">
      <dgm:prSet presAssocID="{8027ED1B-D7C1-4AF4-AA8B-44052CBC8654}" presName="Name13" presStyleLbl="parChTrans1D2" presStyleIdx="2" presStyleCnt="7"/>
      <dgm:spPr/>
      <dgm:t>
        <a:bodyPr/>
        <a:lstStyle/>
        <a:p>
          <a:endParaRPr lang="ru-RU"/>
        </a:p>
      </dgm:t>
    </dgm:pt>
    <dgm:pt modelId="{C2C6759A-3556-428E-9CA0-DB5EE433184B}" type="pres">
      <dgm:prSet presAssocID="{44AFBB6B-D349-4041-992A-82B4DA558AAF}" presName="childText" presStyleLbl="bgAcc1" presStyleIdx="2" presStyleCnt="7" custScaleX="192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93A42-C852-4F65-A4C6-2414940CD000}" type="pres">
      <dgm:prSet presAssocID="{149691AB-8AF3-412B-B81B-5B040466E244}" presName="Name13" presStyleLbl="parChTrans1D2" presStyleIdx="3" presStyleCnt="7"/>
      <dgm:spPr/>
      <dgm:t>
        <a:bodyPr/>
        <a:lstStyle/>
        <a:p>
          <a:endParaRPr lang="ru-RU"/>
        </a:p>
      </dgm:t>
    </dgm:pt>
    <dgm:pt modelId="{92C7755E-8EA5-4F75-BAD0-89974D12A624}" type="pres">
      <dgm:prSet presAssocID="{0238F29D-5973-4117-8EF4-D3579650B9A2}" presName="childText" presStyleLbl="bgAcc1" presStyleIdx="3" presStyleCnt="7" custScaleX="203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38B51-30F7-4C5B-AEF4-B3727FD51DEB}" type="pres">
      <dgm:prSet presAssocID="{69767E7B-3D59-4873-B4B0-6B810C04B9B3}" presName="Name13" presStyleLbl="parChTrans1D2" presStyleIdx="4" presStyleCnt="7"/>
      <dgm:spPr/>
      <dgm:t>
        <a:bodyPr/>
        <a:lstStyle/>
        <a:p>
          <a:endParaRPr lang="ru-RU"/>
        </a:p>
      </dgm:t>
    </dgm:pt>
    <dgm:pt modelId="{88F8FFA7-F89F-49ED-A2F8-FE188C90B10D}" type="pres">
      <dgm:prSet presAssocID="{57396704-146B-4DDC-81F2-EF1916BDC620}" presName="childText" presStyleLbl="bgAcc1" presStyleIdx="4" presStyleCnt="7" custScaleX="198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8136C-3EA1-43C4-A86C-800E79280E64}" type="pres">
      <dgm:prSet presAssocID="{5ABB32F1-7C48-4F5E-8AAD-FEC50E170EC1}" presName="root" presStyleCnt="0"/>
      <dgm:spPr/>
    </dgm:pt>
    <dgm:pt modelId="{62A0E808-F649-4CCC-AA60-C8B3BA58E701}" type="pres">
      <dgm:prSet presAssocID="{5ABB32F1-7C48-4F5E-8AAD-FEC50E170EC1}" presName="rootComposite" presStyleCnt="0"/>
      <dgm:spPr/>
    </dgm:pt>
    <dgm:pt modelId="{F1E24108-893C-46D0-BF9D-93733C022891}" type="pres">
      <dgm:prSet presAssocID="{5ABB32F1-7C48-4F5E-8AAD-FEC50E170EC1}" presName="rootText" presStyleLbl="node1" presStyleIdx="1" presStyleCnt="2" custScaleX="178872"/>
      <dgm:spPr/>
      <dgm:t>
        <a:bodyPr/>
        <a:lstStyle/>
        <a:p>
          <a:endParaRPr lang="ru-RU"/>
        </a:p>
      </dgm:t>
    </dgm:pt>
    <dgm:pt modelId="{64775485-C77C-420E-AFCA-BC211789D48F}" type="pres">
      <dgm:prSet presAssocID="{5ABB32F1-7C48-4F5E-8AAD-FEC50E170EC1}" presName="rootConnector" presStyleLbl="node1" presStyleIdx="1" presStyleCnt="2"/>
      <dgm:spPr/>
      <dgm:t>
        <a:bodyPr/>
        <a:lstStyle/>
        <a:p>
          <a:endParaRPr lang="ru-RU"/>
        </a:p>
      </dgm:t>
    </dgm:pt>
    <dgm:pt modelId="{F1BB37C3-6391-4354-B04C-F37870D8FF40}" type="pres">
      <dgm:prSet presAssocID="{5ABB32F1-7C48-4F5E-8AAD-FEC50E170EC1}" presName="childShape" presStyleCnt="0"/>
      <dgm:spPr/>
    </dgm:pt>
    <dgm:pt modelId="{F1F0FCEC-290C-4A5F-8E53-FB9D94725BF8}" type="pres">
      <dgm:prSet presAssocID="{02DAD1D6-FAD1-4143-BDE1-927F4CF01C0F}" presName="Name13" presStyleLbl="parChTrans1D2" presStyleIdx="5" presStyleCnt="7"/>
      <dgm:spPr/>
      <dgm:t>
        <a:bodyPr/>
        <a:lstStyle/>
        <a:p>
          <a:endParaRPr lang="ru-RU"/>
        </a:p>
      </dgm:t>
    </dgm:pt>
    <dgm:pt modelId="{1E92BB2D-8F7F-404C-895F-8B9924A60A1E}" type="pres">
      <dgm:prSet presAssocID="{FB02B233-9E4F-4E3B-8AA1-350D46A1F7D2}" presName="childText" presStyleLbl="bgAcc1" presStyleIdx="5" presStyleCnt="7" custScaleX="206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98730-67BB-448A-B23E-F1358B66F08B}" type="pres">
      <dgm:prSet presAssocID="{D6F59BB5-0FF6-4882-87C1-FB5D8C37C26C}" presName="Name13" presStyleLbl="parChTrans1D2" presStyleIdx="6" presStyleCnt="7"/>
      <dgm:spPr/>
      <dgm:t>
        <a:bodyPr/>
        <a:lstStyle/>
        <a:p>
          <a:endParaRPr lang="ru-RU"/>
        </a:p>
      </dgm:t>
    </dgm:pt>
    <dgm:pt modelId="{41391D96-35DC-45B6-A5E8-A869D225661B}" type="pres">
      <dgm:prSet presAssocID="{E04CD1CA-2196-4733-94BF-47FA30F35792}" presName="childText" presStyleLbl="bgAcc1" presStyleIdx="6" presStyleCnt="7" custScaleX="227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77935-F075-48CA-A1EC-84D65C666F50}" srcId="{FBF78E20-CBAD-4485-A258-C8AE2D772F59}" destId="{20482C7F-69BA-419B-B269-985D91222287}" srcOrd="1" destOrd="0" parTransId="{994FC389-0AFF-4CC4-B4AF-788AAFA33BC8}" sibTransId="{CD737318-E867-405B-8561-CCF84D6F1A15}"/>
    <dgm:cxn modelId="{DFAF5737-CD1B-47DB-A01B-953DD4810DCF}" type="presOf" srcId="{02DAD1D6-FAD1-4143-BDE1-927F4CF01C0F}" destId="{F1F0FCEC-290C-4A5F-8E53-FB9D94725BF8}" srcOrd="0" destOrd="0" presId="urn:microsoft.com/office/officeart/2005/8/layout/hierarchy3"/>
    <dgm:cxn modelId="{72C662E2-1911-479B-AECA-D2C4831D9CDC}" type="presOf" srcId="{BA9A4A6C-B2EF-4DAD-8A68-52265387B288}" destId="{493B3DC9-4EFC-4F5E-BD02-CCD19AD168D7}" srcOrd="0" destOrd="0" presId="urn:microsoft.com/office/officeart/2005/8/layout/hierarchy3"/>
    <dgm:cxn modelId="{B3166607-D9EF-4326-BD20-797B663FB798}" srcId="{7CC658F1-E2AA-4850-B3D8-DD4853ED4ABC}" destId="{5ABB32F1-7C48-4F5E-8AAD-FEC50E170EC1}" srcOrd="1" destOrd="0" parTransId="{E03588E0-7CA8-41B5-AA97-58C5C639C925}" sibTransId="{21906E6B-59A2-481D-A501-1A180613D076}"/>
    <dgm:cxn modelId="{EE976FD8-B1B7-4A97-8FFE-BE6C6E57CC67}" type="presOf" srcId="{0238F29D-5973-4117-8EF4-D3579650B9A2}" destId="{92C7755E-8EA5-4F75-BAD0-89974D12A624}" srcOrd="0" destOrd="0" presId="urn:microsoft.com/office/officeart/2005/8/layout/hierarchy3"/>
    <dgm:cxn modelId="{A3BF4A91-915C-46E0-A639-D19055868AB4}" type="presOf" srcId="{20482C7F-69BA-419B-B269-985D91222287}" destId="{B9D66EBE-15DF-496D-8F1E-5C2DCE95CD1F}" srcOrd="0" destOrd="0" presId="urn:microsoft.com/office/officeart/2005/8/layout/hierarchy3"/>
    <dgm:cxn modelId="{A74E3207-58EE-4979-9125-F73EF6AA5F41}" srcId="{FBF78E20-CBAD-4485-A258-C8AE2D772F59}" destId="{0238F29D-5973-4117-8EF4-D3579650B9A2}" srcOrd="3" destOrd="0" parTransId="{149691AB-8AF3-412B-B81B-5B040466E244}" sibTransId="{39D92FB3-D556-450E-8865-66B35B5EB638}"/>
    <dgm:cxn modelId="{BBF67BF5-EC0A-4D13-9355-3658C926AB2C}" type="presOf" srcId="{E04CD1CA-2196-4733-94BF-47FA30F35792}" destId="{41391D96-35DC-45B6-A5E8-A869D225661B}" srcOrd="0" destOrd="0" presId="urn:microsoft.com/office/officeart/2005/8/layout/hierarchy3"/>
    <dgm:cxn modelId="{699AF9D7-7928-460E-ABBC-5FA91A18295D}" type="presOf" srcId="{994FC389-0AFF-4CC4-B4AF-788AAFA33BC8}" destId="{CB79D16B-C3F4-4D90-8933-5E030395F34E}" srcOrd="0" destOrd="0" presId="urn:microsoft.com/office/officeart/2005/8/layout/hierarchy3"/>
    <dgm:cxn modelId="{30E0A834-5320-4871-A23D-9984576D57DC}" type="presOf" srcId="{57396704-146B-4DDC-81F2-EF1916BDC620}" destId="{88F8FFA7-F89F-49ED-A2F8-FE188C90B10D}" srcOrd="0" destOrd="0" presId="urn:microsoft.com/office/officeart/2005/8/layout/hierarchy3"/>
    <dgm:cxn modelId="{577ACB00-7296-43FC-8205-B2EAAAA5B15D}" type="presOf" srcId="{44AFBB6B-D349-4041-992A-82B4DA558AAF}" destId="{C2C6759A-3556-428E-9CA0-DB5EE433184B}" srcOrd="0" destOrd="0" presId="urn:microsoft.com/office/officeart/2005/8/layout/hierarchy3"/>
    <dgm:cxn modelId="{81CF19D2-B189-494E-BE36-24D4A8D2C053}" srcId="{FBF78E20-CBAD-4485-A258-C8AE2D772F59}" destId="{553A15CD-EB9F-456A-944C-B40A47CA5929}" srcOrd="0" destOrd="0" parTransId="{BA9A4A6C-B2EF-4DAD-8A68-52265387B288}" sibTransId="{7D720335-E54A-4C5F-BDBE-E687454CECBF}"/>
    <dgm:cxn modelId="{DC7527D2-528F-4E64-8238-8018DC2A9C45}" type="presOf" srcId="{149691AB-8AF3-412B-B81B-5B040466E244}" destId="{80593A42-C852-4F65-A4C6-2414940CD000}" srcOrd="0" destOrd="0" presId="urn:microsoft.com/office/officeart/2005/8/layout/hierarchy3"/>
    <dgm:cxn modelId="{95EFBA7E-C1CC-4F07-8A28-4DB64D9C0B93}" srcId="{5ABB32F1-7C48-4F5E-8AAD-FEC50E170EC1}" destId="{FB02B233-9E4F-4E3B-8AA1-350D46A1F7D2}" srcOrd="0" destOrd="0" parTransId="{02DAD1D6-FAD1-4143-BDE1-927F4CF01C0F}" sibTransId="{7A8FF2A8-C45C-49FA-B749-E17DCB609FC2}"/>
    <dgm:cxn modelId="{26A7A7D5-EC2D-437D-896E-B50A6F01B1B2}" type="presOf" srcId="{D6F59BB5-0FF6-4882-87C1-FB5D8C37C26C}" destId="{1B198730-67BB-448A-B23E-F1358B66F08B}" srcOrd="0" destOrd="0" presId="urn:microsoft.com/office/officeart/2005/8/layout/hierarchy3"/>
    <dgm:cxn modelId="{1E20BB51-EC10-4324-A865-3DB0286B0E70}" srcId="{5ABB32F1-7C48-4F5E-8AAD-FEC50E170EC1}" destId="{E04CD1CA-2196-4733-94BF-47FA30F35792}" srcOrd="1" destOrd="0" parTransId="{D6F59BB5-0FF6-4882-87C1-FB5D8C37C26C}" sibTransId="{F46A639A-6263-4476-AEB1-1D770F313D3E}"/>
    <dgm:cxn modelId="{9BFF4C44-57AC-44F1-8396-DBA9E4A72758}" srcId="{7CC658F1-E2AA-4850-B3D8-DD4853ED4ABC}" destId="{FBF78E20-CBAD-4485-A258-C8AE2D772F59}" srcOrd="0" destOrd="0" parTransId="{0D6FEEEF-3D02-48B6-8A4B-D7CDE6FA168C}" sibTransId="{70A65405-A792-49D5-8DEA-0DA3839237E3}"/>
    <dgm:cxn modelId="{B335D4B4-3E0C-4368-AE61-1B02B84FDFFF}" type="presOf" srcId="{69767E7B-3D59-4873-B4B0-6B810C04B9B3}" destId="{6A538B51-30F7-4C5B-AEF4-B3727FD51DEB}" srcOrd="0" destOrd="0" presId="urn:microsoft.com/office/officeart/2005/8/layout/hierarchy3"/>
    <dgm:cxn modelId="{E106AED7-F31E-4E0F-A9E6-C351E71E1FD5}" type="presOf" srcId="{5ABB32F1-7C48-4F5E-8AAD-FEC50E170EC1}" destId="{F1E24108-893C-46D0-BF9D-93733C022891}" srcOrd="0" destOrd="0" presId="urn:microsoft.com/office/officeart/2005/8/layout/hierarchy3"/>
    <dgm:cxn modelId="{BBA00B65-608F-47A9-8807-844D29382DDF}" type="presOf" srcId="{FBF78E20-CBAD-4485-A258-C8AE2D772F59}" destId="{B2CDD442-F095-416E-98A1-B73A9CCE030C}" srcOrd="0" destOrd="0" presId="urn:microsoft.com/office/officeart/2005/8/layout/hierarchy3"/>
    <dgm:cxn modelId="{1B6F5909-6B62-4991-9781-48B72F3F698C}" type="presOf" srcId="{8027ED1B-D7C1-4AF4-AA8B-44052CBC8654}" destId="{6D5590EF-84BB-4A9D-AF51-BC9F951FBEB8}" srcOrd="0" destOrd="0" presId="urn:microsoft.com/office/officeart/2005/8/layout/hierarchy3"/>
    <dgm:cxn modelId="{71D751A6-1C66-45A6-809C-28EB113A30F8}" type="presOf" srcId="{7CC658F1-E2AA-4850-B3D8-DD4853ED4ABC}" destId="{21632DEC-2C5B-43D9-947D-68FA5B18FCF6}" srcOrd="0" destOrd="0" presId="urn:microsoft.com/office/officeart/2005/8/layout/hierarchy3"/>
    <dgm:cxn modelId="{B7871A85-01D9-4086-B3EA-8F6C9B336F5A}" type="presOf" srcId="{553A15CD-EB9F-456A-944C-B40A47CA5929}" destId="{7B5E24BD-F927-4E97-83CF-1BF7A7EF560C}" srcOrd="0" destOrd="0" presId="urn:microsoft.com/office/officeart/2005/8/layout/hierarchy3"/>
    <dgm:cxn modelId="{360FF7B2-CB38-49C1-8A3D-EC3EDD626CCF}" type="presOf" srcId="{5ABB32F1-7C48-4F5E-8AAD-FEC50E170EC1}" destId="{64775485-C77C-420E-AFCA-BC211789D48F}" srcOrd="1" destOrd="0" presId="urn:microsoft.com/office/officeart/2005/8/layout/hierarchy3"/>
    <dgm:cxn modelId="{41BF92E8-4594-421E-9AC3-178C63CF542A}" srcId="{FBF78E20-CBAD-4485-A258-C8AE2D772F59}" destId="{57396704-146B-4DDC-81F2-EF1916BDC620}" srcOrd="4" destOrd="0" parTransId="{69767E7B-3D59-4873-B4B0-6B810C04B9B3}" sibTransId="{91B7B15A-AB03-4EE3-A75D-C79696B199D1}"/>
    <dgm:cxn modelId="{F3ACC38E-78CD-46A7-96CA-5C0D133F0F62}" srcId="{FBF78E20-CBAD-4485-A258-C8AE2D772F59}" destId="{44AFBB6B-D349-4041-992A-82B4DA558AAF}" srcOrd="2" destOrd="0" parTransId="{8027ED1B-D7C1-4AF4-AA8B-44052CBC8654}" sibTransId="{ACA2DBDB-F0F3-4173-A4CD-57C18F132D69}"/>
    <dgm:cxn modelId="{BE87938B-49F0-44EA-80E8-B6BC74B984B3}" type="presOf" srcId="{FB02B233-9E4F-4E3B-8AA1-350D46A1F7D2}" destId="{1E92BB2D-8F7F-404C-895F-8B9924A60A1E}" srcOrd="0" destOrd="0" presId="urn:microsoft.com/office/officeart/2005/8/layout/hierarchy3"/>
    <dgm:cxn modelId="{087C66F3-F6FA-4495-B056-0D5C72686559}" type="presOf" srcId="{FBF78E20-CBAD-4485-A258-C8AE2D772F59}" destId="{E51AFDDE-B29A-4557-87F5-B2F4916088C3}" srcOrd="1" destOrd="0" presId="urn:microsoft.com/office/officeart/2005/8/layout/hierarchy3"/>
    <dgm:cxn modelId="{A9422C1A-3143-47D9-AB2F-46B95261E7D7}" type="presParOf" srcId="{21632DEC-2C5B-43D9-947D-68FA5B18FCF6}" destId="{C9218B8E-FCB3-42C9-B2B0-91222A7CEAD7}" srcOrd="0" destOrd="0" presId="urn:microsoft.com/office/officeart/2005/8/layout/hierarchy3"/>
    <dgm:cxn modelId="{00A157CA-1B72-4097-B073-624815F9311D}" type="presParOf" srcId="{C9218B8E-FCB3-42C9-B2B0-91222A7CEAD7}" destId="{17B1BD52-511D-4605-9823-594A44B28E8E}" srcOrd="0" destOrd="0" presId="urn:microsoft.com/office/officeart/2005/8/layout/hierarchy3"/>
    <dgm:cxn modelId="{868D914A-32DF-4CD7-BA7A-4A88CFDFCE98}" type="presParOf" srcId="{17B1BD52-511D-4605-9823-594A44B28E8E}" destId="{B2CDD442-F095-416E-98A1-B73A9CCE030C}" srcOrd="0" destOrd="0" presId="urn:microsoft.com/office/officeart/2005/8/layout/hierarchy3"/>
    <dgm:cxn modelId="{E14B2ACE-E825-4BD8-BC51-C7B5EAA1A9B4}" type="presParOf" srcId="{17B1BD52-511D-4605-9823-594A44B28E8E}" destId="{E51AFDDE-B29A-4557-87F5-B2F4916088C3}" srcOrd="1" destOrd="0" presId="urn:microsoft.com/office/officeart/2005/8/layout/hierarchy3"/>
    <dgm:cxn modelId="{D7E5F302-5474-4F57-B007-1E5E336344AC}" type="presParOf" srcId="{C9218B8E-FCB3-42C9-B2B0-91222A7CEAD7}" destId="{08A58031-E13A-4EB4-A7E0-54C00CAFDD6F}" srcOrd="1" destOrd="0" presId="urn:microsoft.com/office/officeart/2005/8/layout/hierarchy3"/>
    <dgm:cxn modelId="{0F8DD8AC-413C-4E9D-BF1E-F05CA1E094ED}" type="presParOf" srcId="{08A58031-E13A-4EB4-A7E0-54C00CAFDD6F}" destId="{493B3DC9-4EFC-4F5E-BD02-CCD19AD168D7}" srcOrd="0" destOrd="0" presId="urn:microsoft.com/office/officeart/2005/8/layout/hierarchy3"/>
    <dgm:cxn modelId="{ED38EC04-C39C-4A51-B86D-FBB348A85829}" type="presParOf" srcId="{08A58031-E13A-4EB4-A7E0-54C00CAFDD6F}" destId="{7B5E24BD-F927-4E97-83CF-1BF7A7EF560C}" srcOrd="1" destOrd="0" presId="urn:microsoft.com/office/officeart/2005/8/layout/hierarchy3"/>
    <dgm:cxn modelId="{C2BBF3A2-0BA2-4BAE-8049-5460264A92AA}" type="presParOf" srcId="{08A58031-E13A-4EB4-A7E0-54C00CAFDD6F}" destId="{CB79D16B-C3F4-4D90-8933-5E030395F34E}" srcOrd="2" destOrd="0" presId="urn:microsoft.com/office/officeart/2005/8/layout/hierarchy3"/>
    <dgm:cxn modelId="{960CE25E-BB20-4D01-BA07-242BB998562B}" type="presParOf" srcId="{08A58031-E13A-4EB4-A7E0-54C00CAFDD6F}" destId="{B9D66EBE-15DF-496D-8F1E-5C2DCE95CD1F}" srcOrd="3" destOrd="0" presId="urn:microsoft.com/office/officeart/2005/8/layout/hierarchy3"/>
    <dgm:cxn modelId="{3D81BD30-7551-4251-9F3E-B827AF92E53C}" type="presParOf" srcId="{08A58031-E13A-4EB4-A7E0-54C00CAFDD6F}" destId="{6D5590EF-84BB-4A9D-AF51-BC9F951FBEB8}" srcOrd="4" destOrd="0" presId="urn:microsoft.com/office/officeart/2005/8/layout/hierarchy3"/>
    <dgm:cxn modelId="{402ABAC2-7178-4E56-BB1C-E6B39FE8C4AC}" type="presParOf" srcId="{08A58031-E13A-4EB4-A7E0-54C00CAFDD6F}" destId="{C2C6759A-3556-428E-9CA0-DB5EE433184B}" srcOrd="5" destOrd="0" presId="urn:microsoft.com/office/officeart/2005/8/layout/hierarchy3"/>
    <dgm:cxn modelId="{B3BAB614-A5C5-46BA-B932-62CD4E733FE8}" type="presParOf" srcId="{08A58031-E13A-4EB4-A7E0-54C00CAFDD6F}" destId="{80593A42-C852-4F65-A4C6-2414940CD000}" srcOrd="6" destOrd="0" presId="urn:microsoft.com/office/officeart/2005/8/layout/hierarchy3"/>
    <dgm:cxn modelId="{411006E6-EDA1-4F07-AA2F-2825885E9037}" type="presParOf" srcId="{08A58031-E13A-4EB4-A7E0-54C00CAFDD6F}" destId="{92C7755E-8EA5-4F75-BAD0-89974D12A624}" srcOrd="7" destOrd="0" presId="urn:microsoft.com/office/officeart/2005/8/layout/hierarchy3"/>
    <dgm:cxn modelId="{915B53E2-8DCA-41CA-AE4C-52610A5A8CAB}" type="presParOf" srcId="{08A58031-E13A-4EB4-A7E0-54C00CAFDD6F}" destId="{6A538B51-30F7-4C5B-AEF4-B3727FD51DEB}" srcOrd="8" destOrd="0" presId="urn:microsoft.com/office/officeart/2005/8/layout/hierarchy3"/>
    <dgm:cxn modelId="{2E9A0F47-96F0-4420-AD32-4064B18F8AFA}" type="presParOf" srcId="{08A58031-E13A-4EB4-A7E0-54C00CAFDD6F}" destId="{88F8FFA7-F89F-49ED-A2F8-FE188C90B10D}" srcOrd="9" destOrd="0" presId="urn:microsoft.com/office/officeart/2005/8/layout/hierarchy3"/>
    <dgm:cxn modelId="{E2D14EC6-1302-4816-86A2-A398C71BB77B}" type="presParOf" srcId="{21632DEC-2C5B-43D9-947D-68FA5B18FCF6}" destId="{8858136C-3EA1-43C4-A86C-800E79280E64}" srcOrd="1" destOrd="0" presId="urn:microsoft.com/office/officeart/2005/8/layout/hierarchy3"/>
    <dgm:cxn modelId="{A6B6505C-9016-4997-B696-C1A3C80C2DBB}" type="presParOf" srcId="{8858136C-3EA1-43C4-A86C-800E79280E64}" destId="{62A0E808-F649-4CCC-AA60-C8B3BA58E701}" srcOrd="0" destOrd="0" presId="urn:microsoft.com/office/officeart/2005/8/layout/hierarchy3"/>
    <dgm:cxn modelId="{686D12AE-DED1-44C6-A09E-3F1613BC6ACC}" type="presParOf" srcId="{62A0E808-F649-4CCC-AA60-C8B3BA58E701}" destId="{F1E24108-893C-46D0-BF9D-93733C022891}" srcOrd="0" destOrd="0" presId="urn:microsoft.com/office/officeart/2005/8/layout/hierarchy3"/>
    <dgm:cxn modelId="{B5D54A90-240C-43A7-8BB7-3EAFCB139062}" type="presParOf" srcId="{62A0E808-F649-4CCC-AA60-C8B3BA58E701}" destId="{64775485-C77C-420E-AFCA-BC211789D48F}" srcOrd="1" destOrd="0" presId="urn:microsoft.com/office/officeart/2005/8/layout/hierarchy3"/>
    <dgm:cxn modelId="{BF850DC7-AC79-43FF-8FF1-20488D1E34DA}" type="presParOf" srcId="{8858136C-3EA1-43C4-A86C-800E79280E64}" destId="{F1BB37C3-6391-4354-B04C-F37870D8FF40}" srcOrd="1" destOrd="0" presId="urn:microsoft.com/office/officeart/2005/8/layout/hierarchy3"/>
    <dgm:cxn modelId="{5D13357A-E937-43D9-9FA6-E0FA1D7E4311}" type="presParOf" srcId="{F1BB37C3-6391-4354-B04C-F37870D8FF40}" destId="{F1F0FCEC-290C-4A5F-8E53-FB9D94725BF8}" srcOrd="0" destOrd="0" presId="urn:microsoft.com/office/officeart/2005/8/layout/hierarchy3"/>
    <dgm:cxn modelId="{BC90C427-A05A-439B-8704-28D6243D33A2}" type="presParOf" srcId="{F1BB37C3-6391-4354-B04C-F37870D8FF40}" destId="{1E92BB2D-8F7F-404C-895F-8B9924A60A1E}" srcOrd="1" destOrd="0" presId="urn:microsoft.com/office/officeart/2005/8/layout/hierarchy3"/>
    <dgm:cxn modelId="{39EFDD6D-944D-455E-833E-DB57ADA7AF8A}" type="presParOf" srcId="{F1BB37C3-6391-4354-B04C-F37870D8FF40}" destId="{1B198730-67BB-448A-B23E-F1358B66F08B}" srcOrd="2" destOrd="0" presId="urn:microsoft.com/office/officeart/2005/8/layout/hierarchy3"/>
    <dgm:cxn modelId="{93BB3BE3-1181-4426-993D-360A6A379F11}" type="presParOf" srcId="{F1BB37C3-6391-4354-B04C-F37870D8FF40}" destId="{41391D96-35DC-45B6-A5E8-A869D225661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4BD93A-61D8-4920-B55B-298B27FBB29D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7C7930-F53E-476C-8D23-B4D29600C81A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CD595-558D-4E40-A7B9-6C01EA5A9ADD}" type="parTrans" cxnId="{C0EDCCE8-7D43-4448-B9AD-D6FF687200B6}">
      <dgm:prSet/>
      <dgm:spPr/>
      <dgm:t>
        <a:bodyPr/>
        <a:lstStyle/>
        <a:p>
          <a:endParaRPr lang="ru-RU"/>
        </a:p>
      </dgm:t>
    </dgm:pt>
    <dgm:pt modelId="{210572F3-B25A-48B9-AB96-CDBB466D4043}" type="sibTrans" cxnId="{C0EDCCE8-7D43-4448-B9AD-D6FF687200B6}">
      <dgm:prSet/>
      <dgm:spPr/>
      <dgm:t>
        <a:bodyPr/>
        <a:lstStyle/>
        <a:p>
          <a:endParaRPr lang="ru-RU"/>
        </a:p>
      </dgm:t>
    </dgm:pt>
    <dgm:pt modelId="{C331DD9E-A4E5-4DE9-AAD9-72D6B230461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экологические объединения и граждане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52278-0FA4-4DE1-A2E2-D21A72F1CB06}" type="parTrans" cxnId="{0C754065-F8EB-4EA1-9E84-2AE4FA277F6E}">
      <dgm:prSet/>
      <dgm:spPr/>
      <dgm:t>
        <a:bodyPr/>
        <a:lstStyle/>
        <a:p>
          <a:endParaRPr lang="ru-RU"/>
        </a:p>
      </dgm:t>
    </dgm:pt>
    <dgm:pt modelId="{351F29F7-82FF-4421-A356-45CA35FF50F7}" type="sibTrans" cxnId="{0C754065-F8EB-4EA1-9E84-2AE4FA277F6E}">
      <dgm:prSet/>
      <dgm:spPr/>
      <dgm:t>
        <a:bodyPr/>
        <a:lstStyle/>
        <a:p>
          <a:endParaRPr lang="ru-RU"/>
        </a:p>
      </dgm:t>
    </dgm:pt>
    <dgm:pt modelId="{1256B782-FF03-4BC7-86BD-C8177DBB0102}" type="pres">
      <dgm:prSet presAssocID="{A44BD93A-61D8-4920-B55B-298B27FBB2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59F1550-E4E8-42D7-A88D-32E64B8647B6}" type="pres">
      <dgm:prSet presAssocID="{D07C7930-F53E-476C-8D23-B4D29600C81A}" presName="root" presStyleCnt="0"/>
      <dgm:spPr/>
    </dgm:pt>
    <dgm:pt modelId="{326F711B-0DA7-4B54-AC84-2442AF4A1408}" type="pres">
      <dgm:prSet presAssocID="{D07C7930-F53E-476C-8D23-B4D29600C81A}" presName="rootComposite" presStyleCnt="0"/>
      <dgm:spPr/>
    </dgm:pt>
    <dgm:pt modelId="{B59C34DA-2B8F-4EE5-814A-25E3A4522256}" type="pres">
      <dgm:prSet presAssocID="{D07C7930-F53E-476C-8D23-B4D29600C81A}" presName="rootText" presStyleLbl="node1" presStyleIdx="0" presStyleCnt="1" custScaleX="124669" custScaleY="33767" custLinFactNeighborX="5242" custLinFactNeighborY="-4477"/>
      <dgm:spPr/>
      <dgm:t>
        <a:bodyPr/>
        <a:lstStyle/>
        <a:p>
          <a:endParaRPr lang="ru-RU"/>
        </a:p>
      </dgm:t>
    </dgm:pt>
    <dgm:pt modelId="{136CEF6C-F8C3-40AA-BDA3-AC8B2196D335}" type="pres">
      <dgm:prSet presAssocID="{D07C7930-F53E-476C-8D23-B4D29600C81A}" presName="rootConnector" presStyleLbl="node1" presStyleIdx="0" presStyleCnt="1"/>
      <dgm:spPr/>
      <dgm:t>
        <a:bodyPr/>
        <a:lstStyle/>
        <a:p>
          <a:endParaRPr lang="ru-RU"/>
        </a:p>
      </dgm:t>
    </dgm:pt>
    <dgm:pt modelId="{2311050C-2AA5-44E4-AEDB-37EFB806C58C}" type="pres">
      <dgm:prSet presAssocID="{D07C7930-F53E-476C-8D23-B4D29600C81A}" presName="childShape" presStyleCnt="0"/>
      <dgm:spPr/>
    </dgm:pt>
    <dgm:pt modelId="{2DF68211-96F2-45BF-8DEE-F039DB495669}" type="pres">
      <dgm:prSet presAssocID="{66352278-0FA4-4DE1-A2E2-D21A72F1CB06}" presName="Name13" presStyleLbl="parChTrans1D2" presStyleIdx="0" presStyleCnt="1"/>
      <dgm:spPr/>
      <dgm:t>
        <a:bodyPr/>
        <a:lstStyle/>
        <a:p>
          <a:endParaRPr lang="ru-RU"/>
        </a:p>
      </dgm:t>
    </dgm:pt>
    <dgm:pt modelId="{C9D98C9E-0D3F-42B1-9ABF-B2DBCA024A67}" type="pres">
      <dgm:prSet presAssocID="{C331DD9E-A4E5-4DE9-AAD9-72D6B2304619}" presName="childText" presStyleLbl="bgAcc1" presStyleIdx="0" presStyleCnt="1" custScaleX="88593" custScaleY="5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754065-F8EB-4EA1-9E84-2AE4FA277F6E}" srcId="{D07C7930-F53E-476C-8D23-B4D29600C81A}" destId="{C331DD9E-A4E5-4DE9-AAD9-72D6B2304619}" srcOrd="0" destOrd="0" parTransId="{66352278-0FA4-4DE1-A2E2-D21A72F1CB06}" sibTransId="{351F29F7-82FF-4421-A356-45CA35FF50F7}"/>
    <dgm:cxn modelId="{B9EC49FF-FA93-4CDB-9395-6B49C4DD5B8D}" type="presOf" srcId="{D07C7930-F53E-476C-8D23-B4D29600C81A}" destId="{B59C34DA-2B8F-4EE5-814A-25E3A4522256}" srcOrd="0" destOrd="0" presId="urn:microsoft.com/office/officeart/2005/8/layout/hierarchy3"/>
    <dgm:cxn modelId="{C0EDCCE8-7D43-4448-B9AD-D6FF687200B6}" srcId="{A44BD93A-61D8-4920-B55B-298B27FBB29D}" destId="{D07C7930-F53E-476C-8D23-B4D29600C81A}" srcOrd="0" destOrd="0" parTransId="{BAACD595-558D-4E40-A7B9-6C01EA5A9ADD}" sibTransId="{210572F3-B25A-48B9-AB96-CDBB466D4043}"/>
    <dgm:cxn modelId="{EE8BE86B-B8E9-4CA4-9CB9-A5734088C30F}" type="presOf" srcId="{D07C7930-F53E-476C-8D23-B4D29600C81A}" destId="{136CEF6C-F8C3-40AA-BDA3-AC8B2196D335}" srcOrd="1" destOrd="0" presId="urn:microsoft.com/office/officeart/2005/8/layout/hierarchy3"/>
    <dgm:cxn modelId="{B7C13F3C-C354-45B6-A461-5AF50A3D9A85}" type="presOf" srcId="{A44BD93A-61D8-4920-B55B-298B27FBB29D}" destId="{1256B782-FF03-4BC7-86BD-C8177DBB0102}" srcOrd="0" destOrd="0" presId="urn:microsoft.com/office/officeart/2005/8/layout/hierarchy3"/>
    <dgm:cxn modelId="{7ACAD50A-E008-4A3A-A4BA-5D0FC52EFA2D}" type="presOf" srcId="{C331DD9E-A4E5-4DE9-AAD9-72D6B2304619}" destId="{C9D98C9E-0D3F-42B1-9ABF-B2DBCA024A67}" srcOrd="0" destOrd="0" presId="urn:microsoft.com/office/officeart/2005/8/layout/hierarchy3"/>
    <dgm:cxn modelId="{68FB7EC3-12E5-471A-AC94-446D16FE4307}" type="presOf" srcId="{66352278-0FA4-4DE1-A2E2-D21A72F1CB06}" destId="{2DF68211-96F2-45BF-8DEE-F039DB495669}" srcOrd="0" destOrd="0" presId="urn:microsoft.com/office/officeart/2005/8/layout/hierarchy3"/>
    <dgm:cxn modelId="{B35BBC1C-C04E-496D-A938-DEB3A49C54C1}" type="presParOf" srcId="{1256B782-FF03-4BC7-86BD-C8177DBB0102}" destId="{859F1550-E4E8-42D7-A88D-32E64B8647B6}" srcOrd="0" destOrd="0" presId="urn:microsoft.com/office/officeart/2005/8/layout/hierarchy3"/>
    <dgm:cxn modelId="{6D095A25-93E0-4380-AE2F-F96938333A6D}" type="presParOf" srcId="{859F1550-E4E8-42D7-A88D-32E64B8647B6}" destId="{326F711B-0DA7-4B54-AC84-2442AF4A1408}" srcOrd="0" destOrd="0" presId="urn:microsoft.com/office/officeart/2005/8/layout/hierarchy3"/>
    <dgm:cxn modelId="{6DCAD34C-B799-4052-A4B4-CEAE055F27EB}" type="presParOf" srcId="{326F711B-0DA7-4B54-AC84-2442AF4A1408}" destId="{B59C34DA-2B8F-4EE5-814A-25E3A4522256}" srcOrd="0" destOrd="0" presId="urn:microsoft.com/office/officeart/2005/8/layout/hierarchy3"/>
    <dgm:cxn modelId="{B7352B5D-1BA7-47BE-BE1F-03674A733AE5}" type="presParOf" srcId="{326F711B-0DA7-4B54-AC84-2442AF4A1408}" destId="{136CEF6C-F8C3-40AA-BDA3-AC8B2196D335}" srcOrd="1" destOrd="0" presId="urn:microsoft.com/office/officeart/2005/8/layout/hierarchy3"/>
    <dgm:cxn modelId="{E57FFBC7-372C-4A55-8919-3C9E4A0BD52B}" type="presParOf" srcId="{859F1550-E4E8-42D7-A88D-32E64B8647B6}" destId="{2311050C-2AA5-44E4-AEDB-37EFB806C58C}" srcOrd="1" destOrd="0" presId="urn:microsoft.com/office/officeart/2005/8/layout/hierarchy3"/>
    <dgm:cxn modelId="{5137336D-D3D4-4DC6-8BBD-D307B81A3666}" type="presParOf" srcId="{2311050C-2AA5-44E4-AEDB-37EFB806C58C}" destId="{2DF68211-96F2-45BF-8DEE-F039DB495669}" srcOrd="0" destOrd="0" presId="urn:microsoft.com/office/officeart/2005/8/layout/hierarchy3"/>
    <dgm:cxn modelId="{30BB8937-62CB-4689-B2BC-9363D230310A}" type="presParOf" srcId="{2311050C-2AA5-44E4-AEDB-37EFB806C58C}" destId="{C9D98C9E-0D3F-42B1-9ABF-B2DBCA024A6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96E164-4196-4622-926C-3EA734F32FD7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EB74E2F-9F77-4221-A22E-BF97F3AECD3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спецификой отрасли</a:t>
          </a:r>
        </a:p>
        <a:p>
          <a:pPr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06DA7-5FAE-4263-BA5B-4278F329DA45}" type="parTrans" cxnId="{6429BE75-CCEB-4562-B1E6-F9ACAA912D77}">
      <dgm:prSet/>
      <dgm:spPr/>
      <dgm:t>
        <a:bodyPr/>
        <a:lstStyle/>
        <a:p>
          <a:endParaRPr lang="ru-RU"/>
        </a:p>
      </dgm:t>
    </dgm:pt>
    <dgm:pt modelId="{22639757-2D9B-4B63-A9B2-CF09013C3066}" type="sibTrans" cxnId="{6429BE75-CCEB-4562-B1E6-F9ACAA912D77}">
      <dgm:prSet/>
      <dgm:spPr/>
      <dgm:t>
        <a:bodyPr/>
        <a:lstStyle/>
        <a:p>
          <a:endParaRPr lang="ru-RU"/>
        </a:p>
      </dgm:t>
    </dgm:pt>
    <dgm:pt modelId="{B1BA40F7-5DBF-4E92-A02F-FD611B33107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экологически значимыми задачами, стоящими перед отраслью в целом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0EDC3-ADA3-488F-BB3E-A57C1A054A53}" type="parTrans" cxnId="{CA1412F3-BE2D-4C85-BD06-52D7F2960205}">
      <dgm:prSet/>
      <dgm:spPr/>
      <dgm:t>
        <a:bodyPr/>
        <a:lstStyle/>
        <a:p>
          <a:endParaRPr lang="ru-RU"/>
        </a:p>
      </dgm:t>
    </dgm:pt>
    <dgm:pt modelId="{E3B7F761-7FC0-4084-9FB2-A8B416779DF0}" type="sibTrans" cxnId="{CA1412F3-BE2D-4C85-BD06-52D7F2960205}">
      <dgm:prSet/>
      <dgm:spPr/>
      <dgm:t>
        <a:bodyPr/>
        <a:lstStyle/>
        <a:p>
          <a:endParaRPr lang="ru-RU"/>
        </a:p>
      </dgm:t>
    </dgm:pt>
    <dgm:pt modelId="{97412CE6-7A70-48BE-B911-2B0DD20AF40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конкретными правами и обязанностями подразделений и лиц, осуществляющих ведомственный контроль.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7C55D-5D10-4724-8DFC-3B86C6973A6C}" type="parTrans" cxnId="{49C765D3-6B4E-4953-8F9E-CCE81C2A774F}">
      <dgm:prSet/>
      <dgm:spPr/>
      <dgm:t>
        <a:bodyPr/>
        <a:lstStyle/>
        <a:p>
          <a:endParaRPr lang="ru-RU"/>
        </a:p>
      </dgm:t>
    </dgm:pt>
    <dgm:pt modelId="{5C1EC6EB-6725-4B21-B291-59DC0D46DC52}" type="sibTrans" cxnId="{49C765D3-6B4E-4953-8F9E-CCE81C2A774F}">
      <dgm:prSet/>
      <dgm:spPr/>
      <dgm:t>
        <a:bodyPr/>
        <a:lstStyle/>
        <a:p>
          <a:endParaRPr lang="ru-RU"/>
        </a:p>
      </dgm:t>
    </dgm:pt>
    <dgm:pt modelId="{C87788C2-24B8-4C2D-9C1C-FC2DA2CC790A}" type="pres">
      <dgm:prSet presAssocID="{9296E164-4196-4622-926C-3EA734F32FD7}" presName="Name0" presStyleCnt="0">
        <dgm:presLayoutVars>
          <dgm:chMax val="7"/>
          <dgm:chPref val="7"/>
          <dgm:dir/>
        </dgm:presLayoutVars>
      </dgm:prSet>
      <dgm:spPr/>
    </dgm:pt>
    <dgm:pt modelId="{C3E3C076-6D3F-495B-A122-6240C2C47BF5}" type="pres">
      <dgm:prSet presAssocID="{9296E164-4196-4622-926C-3EA734F32FD7}" presName="Name1" presStyleCnt="0"/>
      <dgm:spPr/>
    </dgm:pt>
    <dgm:pt modelId="{34158747-886C-49EC-AF2D-DC876D31B40A}" type="pres">
      <dgm:prSet presAssocID="{9296E164-4196-4622-926C-3EA734F32FD7}" presName="cycle" presStyleCnt="0"/>
      <dgm:spPr/>
    </dgm:pt>
    <dgm:pt modelId="{5A2716E5-0515-4A81-9928-CC47689F365F}" type="pres">
      <dgm:prSet presAssocID="{9296E164-4196-4622-926C-3EA734F32FD7}" presName="srcNode" presStyleLbl="node1" presStyleIdx="0" presStyleCnt="3"/>
      <dgm:spPr/>
    </dgm:pt>
    <dgm:pt modelId="{A196B7F3-3354-4083-B8D5-612C152F017C}" type="pres">
      <dgm:prSet presAssocID="{9296E164-4196-4622-926C-3EA734F32FD7}" presName="conn" presStyleLbl="parChTrans1D2" presStyleIdx="0" presStyleCnt="1"/>
      <dgm:spPr/>
    </dgm:pt>
    <dgm:pt modelId="{5132FA2D-B530-4965-B242-1992910A7478}" type="pres">
      <dgm:prSet presAssocID="{9296E164-4196-4622-926C-3EA734F32FD7}" presName="extraNode" presStyleLbl="node1" presStyleIdx="0" presStyleCnt="3"/>
      <dgm:spPr/>
    </dgm:pt>
    <dgm:pt modelId="{7FEB89D8-2CC6-4AE9-AD01-C5CA92F99086}" type="pres">
      <dgm:prSet presAssocID="{9296E164-4196-4622-926C-3EA734F32FD7}" presName="dstNode" presStyleLbl="node1" presStyleIdx="0" presStyleCnt="3"/>
      <dgm:spPr/>
    </dgm:pt>
    <dgm:pt modelId="{F0009E67-EF25-40D5-AAB7-D6834D7C8680}" type="pres">
      <dgm:prSet presAssocID="{5EB74E2F-9F77-4221-A22E-BF97F3AECD3F}" presName="text_1" presStyleLbl="node1" presStyleIdx="0" presStyleCnt="3">
        <dgm:presLayoutVars>
          <dgm:bulletEnabled val="1"/>
        </dgm:presLayoutVars>
      </dgm:prSet>
      <dgm:spPr/>
    </dgm:pt>
    <dgm:pt modelId="{E6EA1C57-1ED7-4205-A9AB-0B0249F4F2B5}" type="pres">
      <dgm:prSet presAssocID="{5EB74E2F-9F77-4221-A22E-BF97F3AECD3F}" presName="accent_1" presStyleCnt="0"/>
      <dgm:spPr/>
    </dgm:pt>
    <dgm:pt modelId="{C58CCD58-027F-4992-8DD3-C66F0BEFB4E0}" type="pres">
      <dgm:prSet presAssocID="{5EB74E2F-9F77-4221-A22E-BF97F3AECD3F}" presName="accentRepeatNode" presStyleLbl="solidFgAcc1" presStyleIdx="0" presStyleCnt="3"/>
      <dgm:spPr/>
    </dgm:pt>
    <dgm:pt modelId="{67E0D444-2736-46F6-98CF-0A5FEF4E235B}" type="pres">
      <dgm:prSet presAssocID="{B1BA40F7-5DBF-4E92-A02F-FD611B331073}" presName="text_2" presStyleLbl="node1" presStyleIdx="1" presStyleCnt="3">
        <dgm:presLayoutVars>
          <dgm:bulletEnabled val="1"/>
        </dgm:presLayoutVars>
      </dgm:prSet>
      <dgm:spPr/>
    </dgm:pt>
    <dgm:pt modelId="{937CE0CF-C754-413D-8A85-BA08BA2134CE}" type="pres">
      <dgm:prSet presAssocID="{B1BA40F7-5DBF-4E92-A02F-FD611B331073}" presName="accent_2" presStyleCnt="0"/>
      <dgm:spPr/>
    </dgm:pt>
    <dgm:pt modelId="{57CA5392-E7DE-4904-A45F-1762177785F0}" type="pres">
      <dgm:prSet presAssocID="{B1BA40F7-5DBF-4E92-A02F-FD611B331073}" presName="accentRepeatNode" presStyleLbl="solidFgAcc1" presStyleIdx="1" presStyleCnt="3"/>
      <dgm:spPr/>
    </dgm:pt>
    <dgm:pt modelId="{CE52077C-E3A0-4676-8E66-D63B663FE18E}" type="pres">
      <dgm:prSet presAssocID="{97412CE6-7A70-48BE-B911-2B0DD20AF402}" presName="text_3" presStyleLbl="node1" presStyleIdx="2" presStyleCnt="3">
        <dgm:presLayoutVars>
          <dgm:bulletEnabled val="1"/>
        </dgm:presLayoutVars>
      </dgm:prSet>
      <dgm:spPr/>
    </dgm:pt>
    <dgm:pt modelId="{EA5C49F5-2CFC-4802-A339-9BE6A532A382}" type="pres">
      <dgm:prSet presAssocID="{97412CE6-7A70-48BE-B911-2B0DD20AF402}" presName="accent_3" presStyleCnt="0"/>
      <dgm:spPr/>
    </dgm:pt>
    <dgm:pt modelId="{C1F48A0B-3AED-47E6-91FC-8D77E279ACAC}" type="pres">
      <dgm:prSet presAssocID="{97412CE6-7A70-48BE-B911-2B0DD20AF402}" presName="accentRepeatNode" presStyleLbl="solidFgAcc1" presStyleIdx="2" presStyleCnt="3"/>
      <dgm:spPr/>
    </dgm:pt>
  </dgm:ptLst>
  <dgm:cxnLst>
    <dgm:cxn modelId="{6429BE75-CCEB-4562-B1E6-F9ACAA912D77}" srcId="{9296E164-4196-4622-926C-3EA734F32FD7}" destId="{5EB74E2F-9F77-4221-A22E-BF97F3AECD3F}" srcOrd="0" destOrd="0" parTransId="{1B306DA7-5FAE-4263-BA5B-4278F329DA45}" sibTransId="{22639757-2D9B-4B63-A9B2-CF09013C3066}"/>
    <dgm:cxn modelId="{CA1412F3-BE2D-4C85-BD06-52D7F2960205}" srcId="{9296E164-4196-4622-926C-3EA734F32FD7}" destId="{B1BA40F7-5DBF-4E92-A02F-FD611B331073}" srcOrd="1" destOrd="0" parTransId="{32A0EDC3-ADA3-488F-BB3E-A57C1A054A53}" sibTransId="{E3B7F761-7FC0-4084-9FB2-A8B416779DF0}"/>
    <dgm:cxn modelId="{49C765D3-6B4E-4953-8F9E-CCE81C2A774F}" srcId="{9296E164-4196-4622-926C-3EA734F32FD7}" destId="{97412CE6-7A70-48BE-B911-2B0DD20AF402}" srcOrd="2" destOrd="0" parTransId="{61C7C55D-5D10-4724-8DFC-3B86C6973A6C}" sibTransId="{5C1EC6EB-6725-4B21-B291-59DC0D46DC52}"/>
    <dgm:cxn modelId="{A3935BD9-8279-4635-B498-4A7C5DAEB829}" type="presOf" srcId="{5EB74E2F-9F77-4221-A22E-BF97F3AECD3F}" destId="{F0009E67-EF25-40D5-AAB7-D6834D7C8680}" srcOrd="0" destOrd="0" presId="urn:microsoft.com/office/officeart/2008/layout/VerticalCurvedList"/>
    <dgm:cxn modelId="{01A022BB-2A6A-4021-90C3-247BC7C6FAAC}" type="presOf" srcId="{97412CE6-7A70-48BE-B911-2B0DD20AF402}" destId="{CE52077C-E3A0-4676-8E66-D63B663FE18E}" srcOrd="0" destOrd="0" presId="urn:microsoft.com/office/officeart/2008/layout/VerticalCurvedList"/>
    <dgm:cxn modelId="{56F0C50D-299E-4A09-BC98-C91E7A62D3EB}" type="presOf" srcId="{B1BA40F7-5DBF-4E92-A02F-FD611B331073}" destId="{67E0D444-2736-46F6-98CF-0A5FEF4E235B}" srcOrd="0" destOrd="0" presId="urn:microsoft.com/office/officeart/2008/layout/VerticalCurvedList"/>
    <dgm:cxn modelId="{482AEFBB-564E-4B62-8012-647C76864880}" type="presOf" srcId="{22639757-2D9B-4B63-A9B2-CF09013C3066}" destId="{A196B7F3-3354-4083-B8D5-612C152F017C}" srcOrd="0" destOrd="0" presId="urn:microsoft.com/office/officeart/2008/layout/VerticalCurvedList"/>
    <dgm:cxn modelId="{45D48D18-B14C-4D8D-BBBA-143BFADA8573}" type="presOf" srcId="{9296E164-4196-4622-926C-3EA734F32FD7}" destId="{C87788C2-24B8-4C2D-9C1C-FC2DA2CC790A}" srcOrd="0" destOrd="0" presId="urn:microsoft.com/office/officeart/2008/layout/VerticalCurvedList"/>
    <dgm:cxn modelId="{E3FA35E7-9F1D-42D1-BAAD-3CD705B49C78}" type="presParOf" srcId="{C87788C2-24B8-4C2D-9C1C-FC2DA2CC790A}" destId="{C3E3C076-6D3F-495B-A122-6240C2C47BF5}" srcOrd="0" destOrd="0" presId="urn:microsoft.com/office/officeart/2008/layout/VerticalCurvedList"/>
    <dgm:cxn modelId="{F786A0BB-68EA-4CED-8CEE-6D15FF2EDF0F}" type="presParOf" srcId="{C3E3C076-6D3F-495B-A122-6240C2C47BF5}" destId="{34158747-886C-49EC-AF2D-DC876D31B40A}" srcOrd="0" destOrd="0" presId="urn:microsoft.com/office/officeart/2008/layout/VerticalCurvedList"/>
    <dgm:cxn modelId="{403D51C8-1B2F-4EDD-9E19-F8E59E05A322}" type="presParOf" srcId="{34158747-886C-49EC-AF2D-DC876D31B40A}" destId="{5A2716E5-0515-4A81-9928-CC47689F365F}" srcOrd="0" destOrd="0" presId="urn:microsoft.com/office/officeart/2008/layout/VerticalCurvedList"/>
    <dgm:cxn modelId="{E5493BCE-7A1D-4C59-8399-5479697464BF}" type="presParOf" srcId="{34158747-886C-49EC-AF2D-DC876D31B40A}" destId="{A196B7F3-3354-4083-B8D5-612C152F017C}" srcOrd="1" destOrd="0" presId="urn:microsoft.com/office/officeart/2008/layout/VerticalCurvedList"/>
    <dgm:cxn modelId="{94AFA1EB-3070-4636-AE93-DF6C9949154A}" type="presParOf" srcId="{34158747-886C-49EC-AF2D-DC876D31B40A}" destId="{5132FA2D-B530-4965-B242-1992910A7478}" srcOrd="2" destOrd="0" presId="urn:microsoft.com/office/officeart/2008/layout/VerticalCurvedList"/>
    <dgm:cxn modelId="{A4F1C653-4422-4296-91E5-FF510C9281CC}" type="presParOf" srcId="{34158747-886C-49EC-AF2D-DC876D31B40A}" destId="{7FEB89D8-2CC6-4AE9-AD01-C5CA92F99086}" srcOrd="3" destOrd="0" presId="urn:microsoft.com/office/officeart/2008/layout/VerticalCurvedList"/>
    <dgm:cxn modelId="{26C1390E-D392-4681-AB44-F0AD322EB137}" type="presParOf" srcId="{C3E3C076-6D3F-495B-A122-6240C2C47BF5}" destId="{F0009E67-EF25-40D5-AAB7-D6834D7C8680}" srcOrd="1" destOrd="0" presId="urn:microsoft.com/office/officeart/2008/layout/VerticalCurvedList"/>
    <dgm:cxn modelId="{7F8C523F-A526-4FEF-A108-01E4870B258B}" type="presParOf" srcId="{C3E3C076-6D3F-495B-A122-6240C2C47BF5}" destId="{E6EA1C57-1ED7-4205-A9AB-0B0249F4F2B5}" srcOrd="2" destOrd="0" presId="urn:microsoft.com/office/officeart/2008/layout/VerticalCurvedList"/>
    <dgm:cxn modelId="{EA780200-CDFD-4166-9562-AFFD51C848C2}" type="presParOf" srcId="{E6EA1C57-1ED7-4205-A9AB-0B0249F4F2B5}" destId="{C58CCD58-027F-4992-8DD3-C66F0BEFB4E0}" srcOrd="0" destOrd="0" presId="urn:microsoft.com/office/officeart/2008/layout/VerticalCurvedList"/>
    <dgm:cxn modelId="{D0F93BEF-849B-491B-98EF-AAC148B154AB}" type="presParOf" srcId="{C3E3C076-6D3F-495B-A122-6240C2C47BF5}" destId="{67E0D444-2736-46F6-98CF-0A5FEF4E235B}" srcOrd="3" destOrd="0" presId="urn:microsoft.com/office/officeart/2008/layout/VerticalCurvedList"/>
    <dgm:cxn modelId="{99B257C8-5566-4837-9DC5-56549B701227}" type="presParOf" srcId="{C3E3C076-6D3F-495B-A122-6240C2C47BF5}" destId="{937CE0CF-C754-413D-8A85-BA08BA2134CE}" srcOrd="4" destOrd="0" presId="urn:microsoft.com/office/officeart/2008/layout/VerticalCurvedList"/>
    <dgm:cxn modelId="{7F824E4A-F820-4481-86B8-9F47371E1129}" type="presParOf" srcId="{937CE0CF-C754-413D-8A85-BA08BA2134CE}" destId="{57CA5392-E7DE-4904-A45F-1762177785F0}" srcOrd="0" destOrd="0" presId="urn:microsoft.com/office/officeart/2008/layout/VerticalCurvedList"/>
    <dgm:cxn modelId="{58F9ECAF-5396-4CF9-9B1B-5313B1B2867E}" type="presParOf" srcId="{C3E3C076-6D3F-495B-A122-6240C2C47BF5}" destId="{CE52077C-E3A0-4676-8E66-D63B663FE18E}" srcOrd="5" destOrd="0" presId="urn:microsoft.com/office/officeart/2008/layout/VerticalCurvedList"/>
    <dgm:cxn modelId="{672F2970-9EF7-4623-AA44-CB7ED0452BF6}" type="presParOf" srcId="{C3E3C076-6D3F-495B-A122-6240C2C47BF5}" destId="{EA5C49F5-2CFC-4802-A339-9BE6A532A382}" srcOrd="6" destOrd="0" presId="urn:microsoft.com/office/officeart/2008/layout/VerticalCurvedList"/>
    <dgm:cxn modelId="{FC665D82-BF5F-4F2A-A0BE-B06BB9BDDCF2}" type="presParOf" srcId="{EA5C49F5-2CFC-4802-A339-9BE6A532A382}" destId="{C1F48A0B-3AED-47E6-91FC-8D77E279AC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147A22-A64E-4645-A68B-7126F56B9860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4183B7B-704B-444C-BAC8-A03B708AC20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направления: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7AF121-7AF3-47A6-885C-DF4F729DE7E1}" type="parTrans" cxnId="{9A942F07-C015-4618-86B0-E6579D1C2F92}">
      <dgm:prSet/>
      <dgm:spPr/>
      <dgm:t>
        <a:bodyPr/>
        <a:lstStyle/>
        <a:p>
          <a:endParaRPr lang="ru-RU"/>
        </a:p>
      </dgm:t>
    </dgm:pt>
    <dgm:pt modelId="{8CD86A26-6B13-4E10-8AD1-8BAACFC9547F}" type="sibTrans" cxnId="{9A942F07-C015-4618-86B0-E6579D1C2F92}">
      <dgm:prSet/>
      <dgm:spPr/>
      <dgm:t>
        <a:bodyPr/>
        <a:lstStyle/>
        <a:p>
          <a:endParaRPr lang="ru-RU"/>
        </a:p>
      </dgm:t>
    </dgm:pt>
    <dgm:pt modelId="{2272CE9A-F062-4207-A277-7ED74FF94D1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охраной атмосферного воздуха:</a:t>
          </a:r>
        </a:p>
        <a:p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Его осуществляют предприятия, которые имеют источники вредных химических, биологических и физических воздействий на атмосферный воздух. Производственный контроль проводится как для стационарных источников загрязнения атмосферного воздуха, так и передвижных источников.</a:t>
          </a:r>
          <a:endParaRPr lang="ru-RU" sz="3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C98BD-E9FC-4781-B81E-9FEC7F56D44C}" type="parTrans" cxnId="{F6F798CA-694A-41D7-9D44-8A113A35FD1D}">
      <dgm:prSet/>
      <dgm:spPr/>
      <dgm:t>
        <a:bodyPr/>
        <a:lstStyle/>
        <a:p>
          <a:endParaRPr lang="ru-RU"/>
        </a:p>
      </dgm:t>
    </dgm:pt>
    <dgm:pt modelId="{C35F2588-9B81-4A8F-B9A7-AC0866D9D540}" type="sibTrans" cxnId="{F6F798CA-694A-41D7-9D44-8A113A35FD1D}">
      <dgm:prSet/>
      <dgm:spPr/>
      <dgm:t>
        <a:bodyPr/>
        <a:lstStyle/>
        <a:p>
          <a:endParaRPr lang="ru-RU"/>
        </a:p>
      </dgm:t>
    </dgm:pt>
    <dgm:pt modelId="{8FEAAAD2-6420-4540-8BC3-CCC68D170698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сбросами сточных вод:</a:t>
          </a:r>
        </a:p>
        <a:p>
          <a:pPr algn="ctr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производственном контроле за сбросом сточных вод должны вестись наблюдения за:</a:t>
          </a:r>
        </a:p>
        <a:p>
          <a:pPr algn="just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расходом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составом и свойствами сточных вод на отдельных звеньях технологической схемы очистки и их соответствием установленным регламентом;</a:t>
          </a:r>
        </a:p>
        <a:p>
          <a:pPr algn="just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расходом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составом и свойствами сточных вод, сбрасываемых в водные объекты и их соответствием, установленным нормативам ПДС;</a:t>
          </a:r>
        </a:p>
        <a:p>
          <a:pPr algn="just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расходом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составом и свойством сточных вод в местах собственных водозаборов, фоновых и контрольных створах водных объектов, принимающих сточные воды, и за соблюдением норм качества воды в контрольных створах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endParaRPr lang="ru-RU" sz="1600" b="1" dirty="0" smtClean="0"/>
        </a:p>
      </dgm:t>
    </dgm:pt>
    <dgm:pt modelId="{27E4B70D-D00D-41C3-9793-E4D5AB780CBB}" type="parTrans" cxnId="{44F2C71D-FA3A-4383-A345-D40C1F701AD8}">
      <dgm:prSet/>
      <dgm:spPr/>
      <dgm:t>
        <a:bodyPr/>
        <a:lstStyle/>
        <a:p>
          <a:endParaRPr lang="ru-RU"/>
        </a:p>
      </dgm:t>
    </dgm:pt>
    <dgm:pt modelId="{7F960039-CB3D-463E-BE79-3E01202CC3FE}" type="sibTrans" cxnId="{44F2C71D-FA3A-4383-A345-D40C1F701AD8}">
      <dgm:prSet/>
      <dgm:spPr/>
      <dgm:t>
        <a:bodyPr/>
        <a:lstStyle/>
        <a:p>
          <a:endParaRPr lang="ru-RU"/>
        </a:p>
      </dgm:t>
    </dgm:pt>
    <dgm:pt modelId="{B2933121-08A1-4130-999D-A8CDC441686D}" type="pres">
      <dgm:prSet presAssocID="{86147A22-A64E-4645-A68B-7126F56B98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E89569-EA03-4B58-9F4C-CD549B5CD3F3}" type="pres">
      <dgm:prSet presAssocID="{F4183B7B-704B-444C-BAC8-A03B708AC205}" presName="vertOne" presStyleCnt="0"/>
      <dgm:spPr/>
      <dgm:t>
        <a:bodyPr/>
        <a:lstStyle/>
        <a:p>
          <a:endParaRPr lang="ru-RU"/>
        </a:p>
      </dgm:t>
    </dgm:pt>
    <dgm:pt modelId="{FD2C3B0A-0187-4540-8364-CBFB5DFF03CB}" type="pres">
      <dgm:prSet presAssocID="{F4183B7B-704B-444C-BAC8-A03B708AC205}" presName="txOne" presStyleLbl="node0" presStyleIdx="0" presStyleCnt="1" custScaleY="8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FC185C-71EC-4C6F-B454-2347A0D57107}" type="pres">
      <dgm:prSet presAssocID="{F4183B7B-704B-444C-BAC8-A03B708AC205}" presName="parTransOne" presStyleCnt="0"/>
      <dgm:spPr/>
      <dgm:t>
        <a:bodyPr/>
        <a:lstStyle/>
        <a:p>
          <a:endParaRPr lang="ru-RU"/>
        </a:p>
      </dgm:t>
    </dgm:pt>
    <dgm:pt modelId="{B83E10BD-3F54-4E19-AF63-58EA79241EB9}" type="pres">
      <dgm:prSet presAssocID="{F4183B7B-704B-444C-BAC8-A03B708AC205}" presName="horzOne" presStyleCnt="0"/>
      <dgm:spPr/>
      <dgm:t>
        <a:bodyPr/>
        <a:lstStyle/>
        <a:p>
          <a:endParaRPr lang="ru-RU"/>
        </a:p>
      </dgm:t>
    </dgm:pt>
    <dgm:pt modelId="{746C748E-377C-4066-B29D-4FA833865E27}" type="pres">
      <dgm:prSet presAssocID="{2272CE9A-F062-4207-A277-7ED74FF94D1E}" presName="vertTwo" presStyleCnt="0"/>
      <dgm:spPr/>
      <dgm:t>
        <a:bodyPr/>
        <a:lstStyle/>
        <a:p>
          <a:endParaRPr lang="ru-RU"/>
        </a:p>
      </dgm:t>
    </dgm:pt>
    <dgm:pt modelId="{53E6A77A-EE7A-4BCA-BA8D-4C02BF604757}" type="pres">
      <dgm:prSet presAssocID="{2272CE9A-F062-4207-A277-7ED74FF94D1E}" presName="txTwo" presStyleLbl="node2" presStyleIdx="0" presStyleCnt="2" custScaleX="67492" custScaleY="118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0676AB-2CA7-4C6A-8A80-BE7319B25C2D}" type="pres">
      <dgm:prSet presAssocID="{2272CE9A-F062-4207-A277-7ED74FF94D1E}" presName="horzTwo" presStyleCnt="0"/>
      <dgm:spPr/>
      <dgm:t>
        <a:bodyPr/>
        <a:lstStyle/>
        <a:p>
          <a:endParaRPr lang="ru-RU"/>
        </a:p>
      </dgm:t>
    </dgm:pt>
    <dgm:pt modelId="{4E820873-91FF-48F7-A8A6-A794B70B3383}" type="pres">
      <dgm:prSet presAssocID="{C35F2588-9B81-4A8F-B9A7-AC0866D9D540}" presName="sibSpaceTwo" presStyleCnt="0"/>
      <dgm:spPr/>
      <dgm:t>
        <a:bodyPr/>
        <a:lstStyle/>
        <a:p>
          <a:endParaRPr lang="ru-RU"/>
        </a:p>
      </dgm:t>
    </dgm:pt>
    <dgm:pt modelId="{887801FF-E33C-4491-A56A-C1490F382E47}" type="pres">
      <dgm:prSet presAssocID="{8FEAAAD2-6420-4540-8BC3-CCC68D170698}" presName="vertTwo" presStyleCnt="0"/>
      <dgm:spPr/>
      <dgm:t>
        <a:bodyPr/>
        <a:lstStyle/>
        <a:p>
          <a:endParaRPr lang="ru-RU"/>
        </a:p>
      </dgm:t>
    </dgm:pt>
    <dgm:pt modelId="{FBA424D1-6CE1-4C80-AFF7-9D88D30DD45E}" type="pres">
      <dgm:prSet presAssocID="{8FEAAAD2-6420-4540-8BC3-CCC68D170698}" presName="txTwo" presStyleLbl="node2" presStyleIdx="1" presStyleCnt="2" custScaleX="121058" custScaleY="116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1A8FA4-BDFF-448D-9954-0FD023FF3146}" type="pres">
      <dgm:prSet presAssocID="{8FEAAAD2-6420-4540-8BC3-CCC68D170698}" presName="horzTwo" presStyleCnt="0"/>
      <dgm:spPr/>
      <dgm:t>
        <a:bodyPr/>
        <a:lstStyle/>
        <a:p>
          <a:endParaRPr lang="ru-RU"/>
        </a:p>
      </dgm:t>
    </dgm:pt>
  </dgm:ptLst>
  <dgm:cxnLst>
    <dgm:cxn modelId="{C1DC29E6-9D04-4833-8CFA-3F10D3219859}" type="presOf" srcId="{2272CE9A-F062-4207-A277-7ED74FF94D1E}" destId="{53E6A77A-EE7A-4BCA-BA8D-4C02BF604757}" srcOrd="0" destOrd="0" presId="urn:microsoft.com/office/officeart/2005/8/layout/hierarchy4"/>
    <dgm:cxn modelId="{80C35675-581B-449B-ACF9-82867D6DE53D}" type="presOf" srcId="{8FEAAAD2-6420-4540-8BC3-CCC68D170698}" destId="{FBA424D1-6CE1-4C80-AFF7-9D88D30DD45E}" srcOrd="0" destOrd="0" presId="urn:microsoft.com/office/officeart/2005/8/layout/hierarchy4"/>
    <dgm:cxn modelId="{9A942F07-C015-4618-86B0-E6579D1C2F92}" srcId="{86147A22-A64E-4645-A68B-7126F56B9860}" destId="{F4183B7B-704B-444C-BAC8-A03B708AC205}" srcOrd="0" destOrd="0" parTransId="{6B7AF121-7AF3-47A6-885C-DF4F729DE7E1}" sibTransId="{8CD86A26-6B13-4E10-8AD1-8BAACFC9547F}"/>
    <dgm:cxn modelId="{3D3579DE-B4E6-4F31-899F-DF6BB13E99E9}" type="presOf" srcId="{86147A22-A64E-4645-A68B-7126F56B9860}" destId="{B2933121-08A1-4130-999D-A8CDC441686D}" srcOrd="0" destOrd="0" presId="urn:microsoft.com/office/officeart/2005/8/layout/hierarchy4"/>
    <dgm:cxn modelId="{44F2C71D-FA3A-4383-A345-D40C1F701AD8}" srcId="{F4183B7B-704B-444C-BAC8-A03B708AC205}" destId="{8FEAAAD2-6420-4540-8BC3-CCC68D170698}" srcOrd="1" destOrd="0" parTransId="{27E4B70D-D00D-41C3-9793-E4D5AB780CBB}" sibTransId="{7F960039-CB3D-463E-BE79-3E01202CC3FE}"/>
    <dgm:cxn modelId="{8888A78C-50E2-4655-983B-98D0146082D8}" type="presOf" srcId="{F4183B7B-704B-444C-BAC8-A03B708AC205}" destId="{FD2C3B0A-0187-4540-8364-CBFB5DFF03CB}" srcOrd="0" destOrd="0" presId="urn:microsoft.com/office/officeart/2005/8/layout/hierarchy4"/>
    <dgm:cxn modelId="{F6F798CA-694A-41D7-9D44-8A113A35FD1D}" srcId="{F4183B7B-704B-444C-BAC8-A03B708AC205}" destId="{2272CE9A-F062-4207-A277-7ED74FF94D1E}" srcOrd="0" destOrd="0" parTransId="{369C98BD-E9FC-4781-B81E-9FEC7F56D44C}" sibTransId="{C35F2588-9B81-4A8F-B9A7-AC0866D9D540}"/>
    <dgm:cxn modelId="{18ED9BD0-2597-409C-A985-09D646AF284F}" type="presParOf" srcId="{B2933121-08A1-4130-999D-A8CDC441686D}" destId="{E7E89569-EA03-4B58-9F4C-CD549B5CD3F3}" srcOrd="0" destOrd="0" presId="urn:microsoft.com/office/officeart/2005/8/layout/hierarchy4"/>
    <dgm:cxn modelId="{44652E38-25A4-4CA0-937C-E8621F91F3BD}" type="presParOf" srcId="{E7E89569-EA03-4B58-9F4C-CD549B5CD3F3}" destId="{FD2C3B0A-0187-4540-8364-CBFB5DFF03CB}" srcOrd="0" destOrd="0" presId="urn:microsoft.com/office/officeart/2005/8/layout/hierarchy4"/>
    <dgm:cxn modelId="{B4D36709-1852-4D71-B9AD-1977F1092F3C}" type="presParOf" srcId="{E7E89569-EA03-4B58-9F4C-CD549B5CD3F3}" destId="{4BFC185C-71EC-4C6F-B454-2347A0D57107}" srcOrd="1" destOrd="0" presId="urn:microsoft.com/office/officeart/2005/8/layout/hierarchy4"/>
    <dgm:cxn modelId="{D1CC2893-8F4A-4DCB-9B6D-979D7854EF8B}" type="presParOf" srcId="{E7E89569-EA03-4B58-9F4C-CD549B5CD3F3}" destId="{B83E10BD-3F54-4E19-AF63-58EA79241EB9}" srcOrd="2" destOrd="0" presId="urn:microsoft.com/office/officeart/2005/8/layout/hierarchy4"/>
    <dgm:cxn modelId="{BF79CC23-E353-4EEE-8281-734C776CD6D5}" type="presParOf" srcId="{B83E10BD-3F54-4E19-AF63-58EA79241EB9}" destId="{746C748E-377C-4066-B29D-4FA833865E27}" srcOrd="0" destOrd="0" presId="urn:microsoft.com/office/officeart/2005/8/layout/hierarchy4"/>
    <dgm:cxn modelId="{9A992B81-2E83-4A36-B84E-CD667A479BC1}" type="presParOf" srcId="{746C748E-377C-4066-B29D-4FA833865E27}" destId="{53E6A77A-EE7A-4BCA-BA8D-4C02BF604757}" srcOrd="0" destOrd="0" presId="urn:microsoft.com/office/officeart/2005/8/layout/hierarchy4"/>
    <dgm:cxn modelId="{D9819418-C94E-48BC-AA4C-08F197CDC293}" type="presParOf" srcId="{746C748E-377C-4066-B29D-4FA833865E27}" destId="{480676AB-2CA7-4C6A-8A80-BE7319B25C2D}" srcOrd="1" destOrd="0" presId="urn:microsoft.com/office/officeart/2005/8/layout/hierarchy4"/>
    <dgm:cxn modelId="{B372B88A-9F2D-4CE6-81D4-5A6F36A114DC}" type="presParOf" srcId="{B83E10BD-3F54-4E19-AF63-58EA79241EB9}" destId="{4E820873-91FF-48F7-A8A6-A794B70B3383}" srcOrd="1" destOrd="0" presId="urn:microsoft.com/office/officeart/2005/8/layout/hierarchy4"/>
    <dgm:cxn modelId="{D99AAF15-6A6A-43E1-B625-6854A0E6B6C4}" type="presParOf" srcId="{B83E10BD-3F54-4E19-AF63-58EA79241EB9}" destId="{887801FF-E33C-4491-A56A-C1490F382E47}" srcOrd="2" destOrd="0" presId="urn:microsoft.com/office/officeart/2005/8/layout/hierarchy4"/>
    <dgm:cxn modelId="{BD2813A3-2E75-479F-9B0A-6C195CD468E0}" type="presParOf" srcId="{887801FF-E33C-4491-A56A-C1490F382E47}" destId="{FBA424D1-6CE1-4C80-AFF7-9D88D30DD45E}" srcOrd="0" destOrd="0" presId="urn:microsoft.com/office/officeart/2005/8/layout/hierarchy4"/>
    <dgm:cxn modelId="{B432CBEF-16E0-40B6-949C-7270F872184D}" type="presParOf" srcId="{887801FF-E33C-4491-A56A-C1490F382E47}" destId="{941A8FA4-BDFF-448D-9954-0FD023FF314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56EE6-5493-4EC2-B6D7-8BD9AAF16510}">
      <dsp:nvSpPr>
        <dsp:cNvPr id="0" name=""/>
        <dsp:cNvSpPr/>
      </dsp:nvSpPr>
      <dsp:spPr>
        <a:xfrm>
          <a:off x="1019" y="528401"/>
          <a:ext cx="2385968" cy="1192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Предупредительная</a:t>
          </a:r>
          <a:endParaRPr lang="ru-RU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60" y="563342"/>
        <a:ext cx="2316086" cy="1123102"/>
      </dsp:txXfrm>
    </dsp:sp>
    <dsp:sp modelId="{3840BD75-DAE2-42FE-9668-6794913C43EE}">
      <dsp:nvSpPr>
        <dsp:cNvPr id="0" name=""/>
        <dsp:cNvSpPr/>
      </dsp:nvSpPr>
      <dsp:spPr>
        <a:xfrm>
          <a:off x="239616" y="1721385"/>
          <a:ext cx="238596" cy="1731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586"/>
              </a:lnTo>
              <a:lnTo>
                <a:pt x="238596" y="17315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5DF36-3AD6-4C52-A08A-CB711F3B6E04}">
      <dsp:nvSpPr>
        <dsp:cNvPr id="0" name=""/>
        <dsp:cNvSpPr/>
      </dsp:nvSpPr>
      <dsp:spPr>
        <a:xfrm>
          <a:off x="478213" y="2019631"/>
          <a:ext cx="1908774" cy="286668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Заключается в заинтересованности субъектов экологического контроля экологических требований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119" y="2075537"/>
        <a:ext cx="1796962" cy="2754869"/>
      </dsp:txXfrm>
    </dsp:sp>
    <dsp:sp modelId="{10A92BFC-F9D5-41CE-9FFF-77DB2A0E83AB}">
      <dsp:nvSpPr>
        <dsp:cNvPr id="0" name=""/>
        <dsp:cNvSpPr/>
      </dsp:nvSpPr>
      <dsp:spPr>
        <a:xfrm>
          <a:off x="2983479" y="528401"/>
          <a:ext cx="2385968" cy="1192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</a:t>
          </a:r>
          <a:endParaRPr lang="ru-RU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8420" y="563342"/>
        <a:ext cx="2316086" cy="1123102"/>
      </dsp:txXfrm>
    </dsp:sp>
    <dsp:sp modelId="{120AAE6F-5B12-4BE1-8F0F-03A4FE85ACCD}">
      <dsp:nvSpPr>
        <dsp:cNvPr id="0" name=""/>
        <dsp:cNvSpPr/>
      </dsp:nvSpPr>
      <dsp:spPr>
        <a:xfrm>
          <a:off x="3222076" y="1721385"/>
          <a:ext cx="238596" cy="1731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586"/>
              </a:lnTo>
              <a:lnTo>
                <a:pt x="238596" y="17315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A309A-81C7-419F-8026-279D1DD84479}">
      <dsp:nvSpPr>
        <dsp:cNvPr id="0" name=""/>
        <dsp:cNvSpPr/>
      </dsp:nvSpPr>
      <dsp:spPr>
        <a:xfrm>
          <a:off x="3460673" y="2019631"/>
          <a:ext cx="2308223" cy="286668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 разнообразной информации о природоохранной деятельности подконтрольных и поднадзорных объектов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8279" y="2087237"/>
        <a:ext cx="2173011" cy="2731469"/>
      </dsp:txXfrm>
    </dsp:sp>
    <dsp:sp modelId="{39521879-39A6-4A67-B77C-D41729E607BF}">
      <dsp:nvSpPr>
        <dsp:cNvPr id="0" name=""/>
        <dsp:cNvSpPr/>
      </dsp:nvSpPr>
      <dsp:spPr>
        <a:xfrm>
          <a:off x="5965940" y="528401"/>
          <a:ext cx="2385968" cy="1192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Карательная</a:t>
          </a:r>
          <a:endParaRPr lang="ru-RU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0881" y="563342"/>
        <a:ext cx="2316086" cy="1123102"/>
      </dsp:txXfrm>
    </dsp:sp>
    <dsp:sp modelId="{53F41D7F-15ED-4075-B423-6A7FD5198E1C}">
      <dsp:nvSpPr>
        <dsp:cNvPr id="0" name=""/>
        <dsp:cNvSpPr/>
      </dsp:nvSpPr>
      <dsp:spPr>
        <a:xfrm>
          <a:off x="6204536" y="1721385"/>
          <a:ext cx="238596" cy="1700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187"/>
              </a:lnTo>
              <a:lnTo>
                <a:pt x="238596" y="170018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32E3F-D054-49A9-AF47-3BB6F21CE326}">
      <dsp:nvSpPr>
        <dsp:cNvPr id="0" name=""/>
        <dsp:cNvSpPr/>
      </dsp:nvSpPr>
      <dsp:spPr>
        <a:xfrm>
          <a:off x="6443133" y="2019631"/>
          <a:ext cx="1908774" cy="28038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к нарушителям экологических требований санкций, предусмотренных действующим законодательством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9039" y="2075537"/>
        <a:ext cx="1796962" cy="26920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AE088-8D19-4532-B0C9-184971B5B957}">
      <dsp:nvSpPr>
        <dsp:cNvPr id="0" name=""/>
        <dsp:cNvSpPr/>
      </dsp:nvSpPr>
      <dsp:spPr>
        <a:xfrm rot="10800000">
          <a:off x="1757610" y="302"/>
          <a:ext cx="5746238" cy="12409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246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проверка выполнения планов и мероприятий по рациональному использованию природных ресурсов и охране окружающей среды</a:t>
          </a: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67859" y="302"/>
        <a:ext cx="5435989" cy="1240998"/>
      </dsp:txXfrm>
    </dsp:sp>
    <dsp:sp modelId="{7388BFB3-212F-472E-9A1F-38CFD0FDF797}">
      <dsp:nvSpPr>
        <dsp:cNvPr id="0" name=""/>
        <dsp:cNvSpPr/>
      </dsp:nvSpPr>
      <dsp:spPr>
        <a:xfrm>
          <a:off x="1137111" y="302"/>
          <a:ext cx="1240998" cy="124099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023D1-3CB9-436B-9DBE-3CE08C27F439}">
      <dsp:nvSpPr>
        <dsp:cNvPr id="0" name=""/>
        <dsp:cNvSpPr/>
      </dsp:nvSpPr>
      <dsp:spPr>
        <a:xfrm rot="10800000">
          <a:off x="1757610" y="1611748"/>
          <a:ext cx="5746238" cy="12409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246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проверка соблюдения нормативов предельно допустимых воздействий на природу, установленных предприятию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67859" y="1611748"/>
        <a:ext cx="5435989" cy="1240998"/>
      </dsp:txXfrm>
    </dsp:sp>
    <dsp:sp modelId="{E63318D8-5F05-46B7-A3DF-204587D703B4}">
      <dsp:nvSpPr>
        <dsp:cNvPr id="0" name=""/>
        <dsp:cNvSpPr/>
      </dsp:nvSpPr>
      <dsp:spPr>
        <a:xfrm>
          <a:off x="1137111" y="1611748"/>
          <a:ext cx="1240998" cy="124099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EC977-3D0D-444D-8FD8-AE815E9FFE8B}">
      <dsp:nvSpPr>
        <dsp:cNvPr id="0" name=""/>
        <dsp:cNvSpPr/>
      </dsp:nvSpPr>
      <dsp:spPr>
        <a:xfrm rot="10800000">
          <a:off x="1757610" y="3223194"/>
          <a:ext cx="5746238" cy="12409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246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проверка выполнения иных требований законодательства об окружающей среде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67859" y="3223194"/>
        <a:ext cx="5435989" cy="1240998"/>
      </dsp:txXfrm>
    </dsp:sp>
    <dsp:sp modelId="{72AFF2B3-CB9F-4DCB-98AD-7869979880EB}">
      <dsp:nvSpPr>
        <dsp:cNvPr id="0" name=""/>
        <dsp:cNvSpPr/>
      </dsp:nvSpPr>
      <dsp:spPr>
        <a:xfrm>
          <a:off x="1137111" y="3223194"/>
          <a:ext cx="1240998" cy="124099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D2C6C-1BFA-49AA-8C20-BC10CE51873B}">
      <dsp:nvSpPr>
        <dsp:cNvPr id="0" name=""/>
        <dsp:cNvSpPr/>
      </dsp:nvSpPr>
      <dsp:spPr>
        <a:xfrm rot="16200000">
          <a:off x="-1469213" y="2601367"/>
          <a:ext cx="4380966" cy="73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17336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рамках общественного экологического контроля граждане имеют право: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469213" y="2601367"/>
        <a:ext cx="4380966" cy="738085"/>
      </dsp:txXfrm>
    </dsp:sp>
    <dsp:sp modelId="{2DEF86D8-A812-430E-82B5-CA99651382CE}">
      <dsp:nvSpPr>
        <dsp:cNvPr id="0" name=""/>
        <dsp:cNvSpPr/>
      </dsp:nvSpPr>
      <dsp:spPr>
        <a:xfrm>
          <a:off x="1536868" y="144029"/>
          <a:ext cx="6816059" cy="5456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1733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создавать экологические общественные объединения, фонды, иные общественные формирования, обладающие контрольными функциями;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принимать участие в собраниях, митингах, пикетах, шествиях, демонстрациях по вопросам охраны окружающей среды, излагать свое мнение, обращаться с петициями, письмами, жалобами, заявлениями, требовать их рассмотрения;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запрашивать государственные органы власти об информации, характеризующей состояние окружающей среды и меры по ее охране;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требовать в административном или судебном порядке отмены решений о ведении хозяйственной или иной деятельности, осуществляемой с нарушениями экологических требований и условий;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ставить вопрос о привлечении к ответственности юридических лиц и граждан за нарушение экологических требований и условий, предъявлять в суд иски о возмещении вреда,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причененного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здоровью и имуществу граждан.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6868" y="144029"/>
        <a:ext cx="6816059" cy="5456055"/>
      </dsp:txXfrm>
    </dsp:sp>
    <dsp:sp modelId="{C319734A-B422-424A-B6D7-8CE7DA7DB636}">
      <dsp:nvSpPr>
        <dsp:cNvPr id="0" name=""/>
        <dsp:cNvSpPr/>
      </dsp:nvSpPr>
      <dsp:spPr>
        <a:xfrm>
          <a:off x="72003" y="144014"/>
          <a:ext cx="1451483" cy="11303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40F6E-29A6-454A-8365-1308BF5C7F05}">
      <dsp:nvSpPr>
        <dsp:cNvPr id="0" name=""/>
        <dsp:cNvSpPr/>
      </dsp:nvSpPr>
      <dsp:spPr>
        <a:xfrm rot="16200000">
          <a:off x="-2371579" y="2523492"/>
          <a:ext cx="5904650" cy="97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5925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экологические организации и объединения могут: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371579" y="2523492"/>
        <a:ext cx="5904650" cy="974268"/>
      </dsp:txXfrm>
    </dsp:sp>
    <dsp:sp modelId="{3516C788-832C-451E-A589-2B518743F970}">
      <dsp:nvSpPr>
        <dsp:cNvPr id="0" name=""/>
        <dsp:cNvSpPr/>
      </dsp:nvSpPr>
      <dsp:spPr>
        <a:xfrm>
          <a:off x="870213" y="58301"/>
          <a:ext cx="6895391" cy="59046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9250" rIns="12801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общественный контроль за выполнением экологических требований при организации и ведении хозяйственной и иной деятельности;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требовать предоставления достоверной информации о состоянии окружающей среды, мероприятиях по ликвидации экологических последствий аварий и катастроф, о возмещении вреда, причиненного имуществу и здоровью граждан;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требовать от органов государственной власти рассмотрения и вынесения в установленном законом порядке заключения по предложениям и рекомендациям общественности, связанным с обеспечением выполнения экологических требований и условий;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требовать в судебном порядке отмены решений о размещении, проектировании, строительстве новых и реконструкции, расширении, техническом перевооружении и эксплуатации объектов хозяйственной и иной деятельности, осуществляемой с нарушением экологических требований и условий;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требовать назначение государственной экологической экспертизы, рекомендовать своих представителей для участия в такой экспертизе, проводить общественную экологическую экспертизу;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0213" y="58301"/>
        <a:ext cx="6895391" cy="5904650"/>
      </dsp:txXfrm>
    </dsp:sp>
    <dsp:sp modelId="{4D88D208-F399-4D39-9756-FA4E5A2A632D}">
      <dsp:nvSpPr>
        <dsp:cNvPr id="0" name=""/>
        <dsp:cNvSpPr/>
      </dsp:nvSpPr>
      <dsp:spPr>
        <a:xfrm>
          <a:off x="0" y="-28151"/>
          <a:ext cx="1176604" cy="90868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027F-A732-448C-BCD8-A7420C3EFC92}">
      <dsp:nvSpPr>
        <dsp:cNvPr id="0" name=""/>
        <dsp:cNvSpPr/>
      </dsp:nvSpPr>
      <dsp:spPr>
        <a:xfrm>
          <a:off x="36" y="9734"/>
          <a:ext cx="3459826" cy="1383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ПРЕДУПРЕДИТЕЛЬНАЯ: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" y="9734"/>
        <a:ext cx="3459826" cy="1383930"/>
      </dsp:txXfrm>
    </dsp:sp>
    <dsp:sp modelId="{41EDEB76-0A9D-4BF3-872C-9543EDC98A00}">
      <dsp:nvSpPr>
        <dsp:cNvPr id="0" name=""/>
        <dsp:cNvSpPr/>
      </dsp:nvSpPr>
      <dsp:spPr>
        <a:xfrm>
          <a:off x="36" y="1393665"/>
          <a:ext cx="3459826" cy="263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Задачей является недопущение хозяйственной и управленческой деятельности, которая впоследствии может оказать отрицательное влияние на окружающую природную среду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" y="1393665"/>
        <a:ext cx="3459826" cy="2635200"/>
      </dsp:txXfrm>
    </dsp:sp>
    <dsp:sp modelId="{7694417E-7B24-42C0-960C-7980B0B66B69}">
      <dsp:nvSpPr>
        <dsp:cNvPr id="0" name=""/>
        <dsp:cNvSpPr/>
      </dsp:nvSpPr>
      <dsp:spPr>
        <a:xfrm>
          <a:off x="3944237" y="9734"/>
          <a:ext cx="3459826" cy="1383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ТЕКУЩАЯ: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4237" y="9734"/>
        <a:ext cx="3459826" cy="1383930"/>
      </dsp:txXfrm>
    </dsp:sp>
    <dsp:sp modelId="{08EAFD41-7179-404F-B5F1-1CEE1476D676}">
      <dsp:nvSpPr>
        <dsp:cNvPr id="0" name=""/>
        <dsp:cNvSpPr/>
      </dsp:nvSpPr>
      <dsp:spPr>
        <a:xfrm>
          <a:off x="3944237" y="1393665"/>
          <a:ext cx="3459826" cy="263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Осуществляется специально уполномоченными государственными органами в процессе природопользования предприятий на стадии эксплуатации.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4237" y="1393665"/>
        <a:ext cx="3459826" cy="2635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655B3-EB82-425A-9272-3BCF4336FD40}">
      <dsp:nvSpPr>
        <dsp:cNvPr id="0" name=""/>
        <dsp:cNvSpPr/>
      </dsp:nvSpPr>
      <dsp:spPr>
        <a:xfrm>
          <a:off x="4011" y="756462"/>
          <a:ext cx="1889737" cy="18897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4BE44-8094-4001-9227-92B6C37C1E64}">
      <dsp:nvSpPr>
        <dsp:cNvPr id="0" name=""/>
        <dsp:cNvSpPr/>
      </dsp:nvSpPr>
      <dsp:spPr>
        <a:xfrm>
          <a:off x="311642" y="1890304"/>
          <a:ext cx="1889737" cy="1889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Законность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991" y="1945653"/>
        <a:ext cx="1779039" cy="1779039"/>
      </dsp:txXfrm>
    </dsp:sp>
    <dsp:sp modelId="{F2464DE6-1433-4799-8D27-443FE836C52B}">
      <dsp:nvSpPr>
        <dsp:cNvPr id="0" name=""/>
        <dsp:cNvSpPr/>
      </dsp:nvSpPr>
      <dsp:spPr>
        <a:xfrm>
          <a:off x="2257753" y="1474291"/>
          <a:ext cx="364005" cy="454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257753" y="1565106"/>
        <a:ext cx="254804" cy="272447"/>
      </dsp:txXfrm>
    </dsp:sp>
    <dsp:sp modelId="{A77F222C-CC1D-4288-AF0F-375D80449CFB}">
      <dsp:nvSpPr>
        <dsp:cNvPr id="0" name=""/>
        <dsp:cNvSpPr/>
      </dsp:nvSpPr>
      <dsp:spPr>
        <a:xfrm>
          <a:off x="2933763" y="756462"/>
          <a:ext cx="1889737" cy="18897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0E0BB-75C4-43F9-85F8-F3110EAD0544}">
      <dsp:nvSpPr>
        <dsp:cNvPr id="0" name=""/>
        <dsp:cNvSpPr/>
      </dsp:nvSpPr>
      <dsp:spPr>
        <a:xfrm>
          <a:off x="3241395" y="1890304"/>
          <a:ext cx="1889737" cy="1889737"/>
        </a:xfrm>
        <a:prstGeom prst="roundRect">
          <a:avLst>
            <a:gd name="adj" fmla="val 10000"/>
          </a:avLst>
        </a:prstGeom>
        <a:solidFill>
          <a:schemeClr val="accent3">
            <a:hueOff val="4927703"/>
            <a:satOff val="-26639"/>
            <a:lumOff val="-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Объективность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6744" y="1945653"/>
        <a:ext cx="1779039" cy="1779039"/>
      </dsp:txXfrm>
    </dsp:sp>
    <dsp:sp modelId="{9CE09EC3-86B3-4238-8DD6-15585DCA3B5F}">
      <dsp:nvSpPr>
        <dsp:cNvPr id="0" name=""/>
        <dsp:cNvSpPr/>
      </dsp:nvSpPr>
      <dsp:spPr>
        <a:xfrm>
          <a:off x="5187506" y="1474291"/>
          <a:ext cx="364005" cy="454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187506" y="1565106"/>
        <a:ext cx="254804" cy="272447"/>
      </dsp:txXfrm>
    </dsp:sp>
    <dsp:sp modelId="{FBD30F6F-DE5D-44FC-A207-5728C26D6F2A}">
      <dsp:nvSpPr>
        <dsp:cNvPr id="0" name=""/>
        <dsp:cNvSpPr/>
      </dsp:nvSpPr>
      <dsp:spPr>
        <a:xfrm>
          <a:off x="5863515" y="756462"/>
          <a:ext cx="1889737" cy="18897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BC88F-D5E8-4046-B6A4-042236DF4A65}">
      <dsp:nvSpPr>
        <dsp:cNvPr id="0" name=""/>
        <dsp:cNvSpPr/>
      </dsp:nvSpPr>
      <dsp:spPr>
        <a:xfrm>
          <a:off x="6171147" y="1890304"/>
          <a:ext cx="1889737" cy="1889737"/>
        </a:xfrm>
        <a:prstGeom prst="roundRect">
          <a:avLst>
            <a:gd name="adj" fmla="val 10000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Разделение хозяйственных и контрольных функций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26496" y="1945653"/>
        <a:ext cx="1779039" cy="17790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DD442-F095-416E-98A1-B73A9CCE030C}">
      <dsp:nvSpPr>
        <dsp:cNvPr id="0" name=""/>
        <dsp:cNvSpPr/>
      </dsp:nvSpPr>
      <dsp:spPr>
        <a:xfrm>
          <a:off x="712204" y="776"/>
          <a:ext cx="2603103" cy="876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экологический контроль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877" y="26449"/>
        <a:ext cx="2551757" cy="825196"/>
      </dsp:txXfrm>
    </dsp:sp>
    <dsp:sp modelId="{493B3DC9-4EFC-4F5E-BD02-CCD19AD168D7}">
      <dsp:nvSpPr>
        <dsp:cNvPr id="0" name=""/>
        <dsp:cNvSpPr/>
      </dsp:nvSpPr>
      <dsp:spPr>
        <a:xfrm>
          <a:off x="972514" y="877319"/>
          <a:ext cx="260310" cy="657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407"/>
              </a:lnTo>
              <a:lnTo>
                <a:pt x="260310" y="6574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E24BD-F927-4E97-83CF-1BF7A7EF560C}">
      <dsp:nvSpPr>
        <dsp:cNvPr id="0" name=""/>
        <dsp:cNvSpPr/>
      </dsp:nvSpPr>
      <dsp:spPr>
        <a:xfrm>
          <a:off x="1232825" y="1096454"/>
          <a:ext cx="1868971" cy="876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Президентом РФ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8498" y="1122127"/>
        <a:ext cx="1817625" cy="825196"/>
      </dsp:txXfrm>
    </dsp:sp>
    <dsp:sp modelId="{CB79D16B-C3F4-4D90-8933-5E030395F34E}">
      <dsp:nvSpPr>
        <dsp:cNvPr id="0" name=""/>
        <dsp:cNvSpPr/>
      </dsp:nvSpPr>
      <dsp:spPr>
        <a:xfrm>
          <a:off x="972514" y="877319"/>
          <a:ext cx="260310" cy="1753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085"/>
              </a:lnTo>
              <a:lnTo>
                <a:pt x="260310" y="175308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66EBE-15DF-496D-8F1E-5C2DCE95CD1F}">
      <dsp:nvSpPr>
        <dsp:cNvPr id="0" name=""/>
        <dsp:cNvSpPr/>
      </dsp:nvSpPr>
      <dsp:spPr>
        <a:xfrm>
          <a:off x="1232825" y="2192133"/>
          <a:ext cx="1936331" cy="876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Федеральным собранием</a:t>
          </a:r>
        </a:p>
      </dsp:txBody>
      <dsp:txXfrm>
        <a:off x="1258498" y="2217806"/>
        <a:ext cx="1884985" cy="825196"/>
      </dsp:txXfrm>
    </dsp:sp>
    <dsp:sp modelId="{6D5590EF-84BB-4A9D-AF51-BC9F951FBEB8}">
      <dsp:nvSpPr>
        <dsp:cNvPr id="0" name=""/>
        <dsp:cNvSpPr/>
      </dsp:nvSpPr>
      <dsp:spPr>
        <a:xfrm>
          <a:off x="972514" y="877319"/>
          <a:ext cx="260310" cy="2918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8659"/>
              </a:lnTo>
              <a:lnTo>
                <a:pt x="260310" y="291865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6759A-3556-428E-9CA0-DB5EE433184B}">
      <dsp:nvSpPr>
        <dsp:cNvPr id="0" name=""/>
        <dsp:cNvSpPr/>
      </dsp:nvSpPr>
      <dsp:spPr>
        <a:xfrm>
          <a:off x="1232825" y="3287811"/>
          <a:ext cx="2003692" cy="101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Правительством РФ, Правительством субъектов РФ</a:t>
          </a:r>
          <a:endParaRPr lang="en-US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2592" y="3317578"/>
        <a:ext cx="1944158" cy="956799"/>
      </dsp:txXfrm>
    </dsp:sp>
    <dsp:sp modelId="{8596519B-6032-46CE-85E6-05E82D4B4D2B}">
      <dsp:nvSpPr>
        <dsp:cNvPr id="0" name=""/>
        <dsp:cNvSpPr/>
      </dsp:nvSpPr>
      <dsp:spPr>
        <a:xfrm>
          <a:off x="972514" y="877319"/>
          <a:ext cx="260310" cy="4084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4233"/>
              </a:lnTo>
              <a:lnTo>
                <a:pt x="260310" y="40842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07259-7C34-4F90-97D3-0391CEEEB3A4}">
      <dsp:nvSpPr>
        <dsp:cNvPr id="0" name=""/>
        <dsp:cNvSpPr/>
      </dsp:nvSpPr>
      <dsp:spPr>
        <a:xfrm>
          <a:off x="1232825" y="4523280"/>
          <a:ext cx="2490980" cy="876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Представительными органами субъектов РФ</a:t>
          </a:r>
          <a:endParaRPr lang="en-US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8498" y="4548953"/>
        <a:ext cx="2439634" cy="825196"/>
      </dsp:txXfrm>
    </dsp:sp>
    <dsp:sp modelId="{F1E24108-893C-46D0-BF9D-93733C022891}">
      <dsp:nvSpPr>
        <dsp:cNvPr id="0" name=""/>
        <dsp:cNvSpPr/>
      </dsp:nvSpPr>
      <dsp:spPr>
        <a:xfrm>
          <a:off x="3753579" y="776"/>
          <a:ext cx="3135778" cy="876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Специальный экологический контроль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9252" y="26449"/>
        <a:ext cx="3084432" cy="825196"/>
      </dsp:txXfrm>
    </dsp:sp>
    <dsp:sp modelId="{F1F0FCEC-290C-4A5F-8E53-FB9D94725BF8}">
      <dsp:nvSpPr>
        <dsp:cNvPr id="0" name=""/>
        <dsp:cNvSpPr/>
      </dsp:nvSpPr>
      <dsp:spPr>
        <a:xfrm>
          <a:off x="4067157" y="877319"/>
          <a:ext cx="313577" cy="657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407"/>
              </a:lnTo>
              <a:lnTo>
                <a:pt x="313577" y="6574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2BB2D-8F7F-404C-895F-8B9924A60A1E}">
      <dsp:nvSpPr>
        <dsp:cNvPr id="0" name=""/>
        <dsp:cNvSpPr/>
      </dsp:nvSpPr>
      <dsp:spPr>
        <a:xfrm>
          <a:off x="4380735" y="1096454"/>
          <a:ext cx="2901384" cy="876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Госкомитет</a:t>
          </a:r>
          <a:r>
            <a:rPr lang="ru-RU" sz="16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РФ по охране окружающей среды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6408" y="1122127"/>
        <a:ext cx="2850038" cy="825196"/>
      </dsp:txXfrm>
    </dsp:sp>
    <dsp:sp modelId="{1B198730-67BB-448A-B23E-F1358B66F08B}">
      <dsp:nvSpPr>
        <dsp:cNvPr id="0" name=""/>
        <dsp:cNvSpPr/>
      </dsp:nvSpPr>
      <dsp:spPr>
        <a:xfrm>
          <a:off x="4067157" y="877319"/>
          <a:ext cx="313577" cy="1753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085"/>
              </a:lnTo>
              <a:lnTo>
                <a:pt x="313577" y="175308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91D96-35DC-45B6-A5E8-A869D225661B}">
      <dsp:nvSpPr>
        <dsp:cNvPr id="0" name=""/>
        <dsp:cNvSpPr/>
      </dsp:nvSpPr>
      <dsp:spPr>
        <a:xfrm>
          <a:off x="4380735" y="2192133"/>
          <a:ext cx="3195608" cy="876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природных ресурсов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6408" y="2217806"/>
        <a:ext cx="3144262" cy="825196"/>
      </dsp:txXfrm>
    </dsp:sp>
    <dsp:sp modelId="{D800C015-2507-408E-B727-F55CC6F03B8F}">
      <dsp:nvSpPr>
        <dsp:cNvPr id="0" name=""/>
        <dsp:cNvSpPr/>
      </dsp:nvSpPr>
      <dsp:spPr>
        <a:xfrm>
          <a:off x="4067157" y="877319"/>
          <a:ext cx="313577" cy="2848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763"/>
              </a:lnTo>
              <a:lnTo>
                <a:pt x="313577" y="28487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A2011-A950-471F-987C-FC7F530FC7D8}">
      <dsp:nvSpPr>
        <dsp:cNvPr id="0" name=""/>
        <dsp:cNvSpPr/>
      </dsp:nvSpPr>
      <dsp:spPr>
        <a:xfrm>
          <a:off x="4380735" y="3287811"/>
          <a:ext cx="3209464" cy="876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Госкомитет РФ по земельным ресурсам и землеустройству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6408" y="3313484"/>
        <a:ext cx="3158118" cy="825196"/>
      </dsp:txXfrm>
    </dsp:sp>
    <dsp:sp modelId="{12831A29-63C3-4C46-B800-11BDFD019778}">
      <dsp:nvSpPr>
        <dsp:cNvPr id="0" name=""/>
        <dsp:cNvSpPr/>
      </dsp:nvSpPr>
      <dsp:spPr>
        <a:xfrm>
          <a:off x="4067157" y="877319"/>
          <a:ext cx="313577" cy="3944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4442"/>
              </a:lnTo>
              <a:lnTo>
                <a:pt x="313577" y="394444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B7196-E439-4312-8E85-AF818B0C8EE6}">
      <dsp:nvSpPr>
        <dsp:cNvPr id="0" name=""/>
        <dsp:cNvSpPr/>
      </dsp:nvSpPr>
      <dsp:spPr>
        <a:xfrm>
          <a:off x="4380735" y="4383489"/>
          <a:ext cx="3548020" cy="876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служба лесного хозяйства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6408" y="4409162"/>
        <a:ext cx="3496674" cy="825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CF83F-D0E3-4878-A748-19CF9E195C10}">
      <dsp:nvSpPr>
        <dsp:cNvPr id="0" name=""/>
        <dsp:cNvSpPr/>
      </dsp:nvSpPr>
      <dsp:spPr>
        <a:xfrm>
          <a:off x="3127667" y="3896951"/>
          <a:ext cx="2313617" cy="1384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Инспектор имеет право: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66488" y="4099637"/>
        <a:ext cx="1635975" cy="978656"/>
      </dsp:txXfrm>
    </dsp:sp>
    <dsp:sp modelId="{3F18F260-F1E2-46C1-AE7E-4EF823BFE0F5}">
      <dsp:nvSpPr>
        <dsp:cNvPr id="0" name=""/>
        <dsp:cNvSpPr/>
      </dsp:nvSpPr>
      <dsp:spPr>
        <a:xfrm rot="11700000">
          <a:off x="1420950" y="3839785"/>
          <a:ext cx="2082221" cy="65938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1C141E-D37B-49CC-A02D-601F70E86383}">
      <dsp:nvSpPr>
        <dsp:cNvPr id="0" name=""/>
        <dsp:cNvSpPr/>
      </dsp:nvSpPr>
      <dsp:spPr>
        <a:xfrm>
          <a:off x="1439" y="2394019"/>
          <a:ext cx="2197936" cy="2683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Беспрепятственно посещать предприятия, независимо от форм собственности, получать для ознакомления документацию, необходимую для проведения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экол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контроля.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14" y="2458394"/>
        <a:ext cx="2069186" cy="2554807"/>
      </dsp:txXfrm>
    </dsp:sp>
    <dsp:sp modelId="{016C8940-BF9E-40DC-A91E-B6957CCEF3D3}">
      <dsp:nvSpPr>
        <dsp:cNvPr id="0" name=""/>
        <dsp:cNvSpPr/>
      </dsp:nvSpPr>
      <dsp:spPr>
        <a:xfrm rot="14760561">
          <a:off x="1908687" y="2638217"/>
          <a:ext cx="2528090" cy="65938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20312E-9D2D-420E-AA40-6FD0BC664CB2}">
      <dsp:nvSpPr>
        <dsp:cNvPr id="0" name=""/>
        <dsp:cNvSpPr/>
      </dsp:nvSpPr>
      <dsp:spPr>
        <a:xfrm>
          <a:off x="1800190" y="265712"/>
          <a:ext cx="2197936" cy="24208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Проверять работу очистных сооружений и др. обезвреживающих устройств, соблюдение нормативов сбросов и выбросов ЗВ.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64565" y="330087"/>
        <a:ext cx="2069186" cy="2292074"/>
      </dsp:txXfrm>
    </dsp:sp>
    <dsp:sp modelId="{318A1CCE-D33E-4F62-BF4B-4BCCC4099CB5}">
      <dsp:nvSpPr>
        <dsp:cNvPr id="0" name=""/>
        <dsp:cNvSpPr/>
      </dsp:nvSpPr>
      <dsp:spPr>
        <a:xfrm rot="17550420">
          <a:off x="3943754" y="2550116"/>
          <a:ext cx="2491278" cy="65938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2E2F42-68F4-4E42-BCFF-0E2FF4338173}">
      <dsp:nvSpPr>
        <dsp:cNvPr id="0" name=""/>
        <dsp:cNvSpPr/>
      </dsp:nvSpPr>
      <dsp:spPr>
        <a:xfrm>
          <a:off x="4464498" y="265719"/>
          <a:ext cx="2214904" cy="2432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Проверять выполнение государственных и др. планов и мероприятий по охране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окр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среды.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9370" y="330591"/>
        <a:ext cx="2085160" cy="2302421"/>
      </dsp:txXfrm>
    </dsp:sp>
    <dsp:sp modelId="{27301522-9901-4893-BD56-2BF1CFB0725E}">
      <dsp:nvSpPr>
        <dsp:cNvPr id="0" name=""/>
        <dsp:cNvSpPr/>
      </dsp:nvSpPr>
      <dsp:spPr>
        <a:xfrm rot="20700000">
          <a:off x="5099845" y="3679832"/>
          <a:ext cx="2082221" cy="65938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1C655F-81EB-4FA9-AE47-3968648572B2}">
      <dsp:nvSpPr>
        <dsp:cNvPr id="0" name=""/>
        <dsp:cNvSpPr/>
      </dsp:nvSpPr>
      <dsp:spPr>
        <a:xfrm>
          <a:off x="6369576" y="2301934"/>
          <a:ext cx="2197936" cy="2867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Проверять соблюдение экологических требований при размещении, проектировании, строительстве и вводе в эксплуатацию объектов Х/Д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33951" y="2366309"/>
        <a:ext cx="2069186" cy="27389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DD442-F095-416E-98A1-B73A9CCE030C}">
      <dsp:nvSpPr>
        <dsp:cNvPr id="0" name=""/>
        <dsp:cNvSpPr/>
      </dsp:nvSpPr>
      <dsp:spPr>
        <a:xfrm>
          <a:off x="249128" y="3195"/>
          <a:ext cx="3491514" cy="823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функциональный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247" y="27314"/>
        <a:ext cx="3443276" cy="775248"/>
      </dsp:txXfrm>
    </dsp:sp>
    <dsp:sp modelId="{493B3DC9-4EFC-4F5E-BD02-CCD19AD168D7}">
      <dsp:nvSpPr>
        <dsp:cNvPr id="0" name=""/>
        <dsp:cNvSpPr/>
      </dsp:nvSpPr>
      <dsp:spPr>
        <a:xfrm>
          <a:off x="598279" y="826681"/>
          <a:ext cx="349151" cy="617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614"/>
              </a:lnTo>
              <a:lnTo>
                <a:pt x="349151" y="6176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E24BD-F927-4E97-83CF-1BF7A7EF560C}">
      <dsp:nvSpPr>
        <dsp:cNvPr id="0" name=""/>
        <dsp:cNvSpPr/>
      </dsp:nvSpPr>
      <dsp:spPr>
        <a:xfrm>
          <a:off x="947431" y="1032552"/>
          <a:ext cx="2563136" cy="823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с/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продовольствия РФ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1550" y="1056671"/>
        <a:ext cx="2514898" cy="775248"/>
      </dsp:txXfrm>
    </dsp:sp>
    <dsp:sp modelId="{CB79D16B-C3F4-4D90-8933-5E030395F34E}">
      <dsp:nvSpPr>
        <dsp:cNvPr id="0" name=""/>
        <dsp:cNvSpPr/>
      </dsp:nvSpPr>
      <dsp:spPr>
        <a:xfrm>
          <a:off x="598279" y="826681"/>
          <a:ext cx="350864" cy="1661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84"/>
              </a:lnTo>
              <a:lnTo>
                <a:pt x="350864" y="16612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66EBE-15DF-496D-8F1E-5C2DCE95CD1F}">
      <dsp:nvSpPr>
        <dsp:cNvPr id="0" name=""/>
        <dsp:cNvSpPr/>
      </dsp:nvSpPr>
      <dsp:spPr>
        <a:xfrm>
          <a:off x="949143" y="2076222"/>
          <a:ext cx="2361244" cy="823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пограничная служба РФ</a:t>
          </a:r>
        </a:p>
      </dsp:txBody>
      <dsp:txXfrm>
        <a:off x="973262" y="2100341"/>
        <a:ext cx="2313006" cy="775248"/>
      </dsp:txXfrm>
    </dsp:sp>
    <dsp:sp modelId="{6D5590EF-84BB-4A9D-AF51-BC9F951FBEB8}">
      <dsp:nvSpPr>
        <dsp:cNvPr id="0" name=""/>
        <dsp:cNvSpPr/>
      </dsp:nvSpPr>
      <dsp:spPr>
        <a:xfrm>
          <a:off x="598279" y="826681"/>
          <a:ext cx="349151" cy="2676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329"/>
              </a:lnTo>
              <a:lnTo>
                <a:pt x="349151" y="267632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6759A-3556-428E-9CA0-DB5EE433184B}">
      <dsp:nvSpPr>
        <dsp:cNvPr id="0" name=""/>
        <dsp:cNvSpPr/>
      </dsp:nvSpPr>
      <dsp:spPr>
        <a:xfrm>
          <a:off x="947431" y="3091267"/>
          <a:ext cx="2536850" cy="823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здравоохранения РФ</a:t>
          </a:r>
        </a:p>
      </dsp:txBody>
      <dsp:txXfrm>
        <a:off x="971550" y="3115386"/>
        <a:ext cx="2488612" cy="775248"/>
      </dsp:txXfrm>
    </dsp:sp>
    <dsp:sp modelId="{80593A42-C852-4F65-A4C6-2414940CD000}">
      <dsp:nvSpPr>
        <dsp:cNvPr id="0" name=""/>
        <dsp:cNvSpPr/>
      </dsp:nvSpPr>
      <dsp:spPr>
        <a:xfrm>
          <a:off x="598279" y="826681"/>
          <a:ext cx="349151" cy="370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5687"/>
              </a:lnTo>
              <a:lnTo>
                <a:pt x="349151" y="370568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7755E-8EA5-4F75-BAD0-89974D12A624}">
      <dsp:nvSpPr>
        <dsp:cNvPr id="0" name=""/>
        <dsp:cNvSpPr/>
      </dsp:nvSpPr>
      <dsp:spPr>
        <a:xfrm>
          <a:off x="947431" y="4120625"/>
          <a:ext cx="2685644" cy="823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строительства РФ</a:t>
          </a:r>
        </a:p>
      </dsp:txBody>
      <dsp:txXfrm>
        <a:off x="971550" y="4144744"/>
        <a:ext cx="2637406" cy="775248"/>
      </dsp:txXfrm>
    </dsp:sp>
    <dsp:sp modelId="{6A538B51-30F7-4C5B-AEF4-B3727FD51DEB}">
      <dsp:nvSpPr>
        <dsp:cNvPr id="0" name=""/>
        <dsp:cNvSpPr/>
      </dsp:nvSpPr>
      <dsp:spPr>
        <a:xfrm>
          <a:off x="598279" y="826681"/>
          <a:ext cx="349151" cy="473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5044"/>
              </a:lnTo>
              <a:lnTo>
                <a:pt x="349151" y="47350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8FFA7-F89F-49ED-A2F8-FE188C90B10D}">
      <dsp:nvSpPr>
        <dsp:cNvPr id="0" name=""/>
        <dsp:cNvSpPr/>
      </dsp:nvSpPr>
      <dsp:spPr>
        <a:xfrm>
          <a:off x="947431" y="5149982"/>
          <a:ext cx="2608895" cy="823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МЧС РФ</a:t>
          </a:r>
        </a:p>
      </dsp:txBody>
      <dsp:txXfrm>
        <a:off x="971550" y="5174101"/>
        <a:ext cx="2560657" cy="775248"/>
      </dsp:txXfrm>
    </dsp:sp>
    <dsp:sp modelId="{F1E24108-893C-46D0-BF9D-93733C022891}">
      <dsp:nvSpPr>
        <dsp:cNvPr id="0" name=""/>
        <dsp:cNvSpPr/>
      </dsp:nvSpPr>
      <dsp:spPr>
        <a:xfrm>
          <a:off x="4152385" y="3195"/>
          <a:ext cx="2945971" cy="823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Производственный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6504" y="27314"/>
        <a:ext cx="2897733" cy="775248"/>
      </dsp:txXfrm>
    </dsp:sp>
    <dsp:sp modelId="{F1F0FCEC-290C-4A5F-8E53-FB9D94725BF8}">
      <dsp:nvSpPr>
        <dsp:cNvPr id="0" name=""/>
        <dsp:cNvSpPr/>
      </dsp:nvSpPr>
      <dsp:spPr>
        <a:xfrm>
          <a:off x="4446983" y="826681"/>
          <a:ext cx="294597" cy="617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614"/>
              </a:lnTo>
              <a:lnTo>
                <a:pt x="294597" y="6176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2BB2D-8F7F-404C-895F-8B9924A60A1E}">
      <dsp:nvSpPr>
        <dsp:cNvPr id="0" name=""/>
        <dsp:cNvSpPr/>
      </dsp:nvSpPr>
      <dsp:spPr>
        <a:xfrm>
          <a:off x="4741580" y="1032552"/>
          <a:ext cx="2725765" cy="823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</a:t>
          </a:r>
          <a:r>
            <a:rPr lang="ru-RU" sz="16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ресурсов РФ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5699" y="1056671"/>
        <a:ext cx="2677527" cy="775248"/>
      </dsp:txXfrm>
    </dsp:sp>
    <dsp:sp modelId="{1B198730-67BB-448A-B23E-F1358B66F08B}">
      <dsp:nvSpPr>
        <dsp:cNvPr id="0" name=""/>
        <dsp:cNvSpPr/>
      </dsp:nvSpPr>
      <dsp:spPr>
        <a:xfrm>
          <a:off x="4446983" y="826681"/>
          <a:ext cx="294597" cy="1646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972"/>
              </a:lnTo>
              <a:lnTo>
                <a:pt x="294597" y="16469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91D96-35DC-45B6-A5E8-A869D225661B}">
      <dsp:nvSpPr>
        <dsp:cNvPr id="0" name=""/>
        <dsp:cNvSpPr/>
      </dsp:nvSpPr>
      <dsp:spPr>
        <a:xfrm>
          <a:off x="4741580" y="2061910"/>
          <a:ext cx="3002179" cy="823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комитет экологии РФ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5699" y="2086029"/>
        <a:ext cx="2953941" cy="7752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C34DA-2B8F-4EE5-814A-25E3A4522256}">
      <dsp:nvSpPr>
        <dsp:cNvPr id="0" name=""/>
        <dsp:cNvSpPr/>
      </dsp:nvSpPr>
      <dsp:spPr>
        <a:xfrm>
          <a:off x="1945" y="576065"/>
          <a:ext cx="4258358" cy="576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36" y="592956"/>
        <a:ext cx="4224576" cy="542913"/>
      </dsp:txXfrm>
    </dsp:sp>
    <dsp:sp modelId="{2DF68211-96F2-45BF-8DEE-F039DB495669}">
      <dsp:nvSpPr>
        <dsp:cNvPr id="0" name=""/>
        <dsp:cNvSpPr/>
      </dsp:nvSpPr>
      <dsp:spPr>
        <a:xfrm>
          <a:off x="427780" y="1152760"/>
          <a:ext cx="424863" cy="94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402"/>
              </a:lnTo>
              <a:lnTo>
                <a:pt x="424863" y="9404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98C9E-0D3F-42B1-9ABF-B2DBCA024A67}">
      <dsp:nvSpPr>
        <dsp:cNvPr id="0" name=""/>
        <dsp:cNvSpPr/>
      </dsp:nvSpPr>
      <dsp:spPr>
        <a:xfrm>
          <a:off x="852644" y="1656188"/>
          <a:ext cx="2420879" cy="873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экологические объединения и граждане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241" y="1681785"/>
        <a:ext cx="2369685" cy="8227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6B7F3-3354-4083-B8D5-612C152F017C}">
      <dsp:nvSpPr>
        <dsp:cNvPr id="0" name=""/>
        <dsp:cNvSpPr/>
      </dsp:nvSpPr>
      <dsp:spPr>
        <a:xfrm>
          <a:off x="-5471989" y="-837933"/>
          <a:ext cx="6516179" cy="6516179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09E67-EF25-40D5-AAB7-D6834D7C8680}">
      <dsp:nvSpPr>
        <dsp:cNvPr id="0" name=""/>
        <dsp:cNvSpPr/>
      </dsp:nvSpPr>
      <dsp:spPr>
        <a:xfrm>
          <a:off x="671835" y="484031"/>
          <a:ext cx="6341816" cy="96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400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спецификой отрасли</a:t>
          </a:r>
        </a:p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835" y="484031"/>
        <a:ext cx="6341816" cy="968062"/>
      </dsp:txXfrm>
    </dsp:sp>
    <dsp:sp modelId="{C58CCD58-027F-4992-8DD3-C66F0BEFB4E0}">
      <dsp:nvSpPr>
        <dsp:cNvPr id="0" name=""/>
        <dsp:cNvSpPr/>
      </dsp:nvSpPr>
      <dsp:spPr>
        <a:xfrm>
          <a:off x="66796" y="363023"/>
          <a:ext cx="1210077" cy="1210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0D444-2736-46F6-98CF-0A5FEF4E235B}">
      <dsp:nvSpPr>
        <dsp:cNvPr id="0" name=""/>
        <dsp:cNvSpPr/>
      </dsp:nvSpPr>
      <dsp:spPr>
        <a:xfrm>
          <a:off x="1023725" y="1936124"/>
          <a:ext cx="5989925" cy="96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400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экологически значимыми задачами, стоящими перед отраслью в целом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3725" y="1936124"/>
        <a:ext cx="5989925" cy="968062"/>
      </dsp:txXfrm>
    </dsp:sp>
    <dsp:sp modelId="{57CA5392-E7DE-4904-A45F-1762177785F0}">
      <dsp:nvSpPr>
        <dsp:cNvPr id="0" name=""/>
        <dsp:cNvSpPr/>
      </dsp:nvSpPr>
      <dsp:spPr>
        <a:xfrm>
          <a:off x="418686" y="1815117"/>
          <a:ext cx="1210077" cy="1210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2077C-E3A0-4676-8E66-D63B663FE18E}">
      <dsp:nvSpPr>
        <dsp:cNvPr id="0" name=""/>
        <dsp:cNvSpPr/>
      </dsp:nvSpPr>
      <dsp:spPr>
        <a:xfrm>
          <a:off x="671835" y="3388218"/>
          <a:ext cx="6341816" cy="96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400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конкретными правами и обязанностями подразделений и лиц, осуществляющих ведомственный контроль.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835" y="3388218"/>
        <a:ext cx="6341816" cy="968062"/>
      </dsp:txXfrm>
    </dsp:sp>
    <dsp:sp modelId="{C1F48A0B-3AED-47E6-91FC-8D77E279ACAC}">
      <dsp:nvSpPr>
        <dsp:cNvPr id="0" name=""/>
        <dsp:cNvSpPr/>
      </dsp:nvSpPr>
      <dsp:spPr>
        <a:xfrm>
          <a:off x="66796" y="3267210"/>
          <a:ext cx="1210077" cy="1210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C3B0A-0187-4540-8364-CBFB5DFF03CB}">
      <dsp:nvSpPr>
        <dsp:cNvPr id="0" name=""/>
        <dsp:cNvSpPr/>
      </dsp:nvSpPr>
      <dsp:spPr>
        <a:xfrm>
          <a:off x="6892" y="2502"/>
          <a:ext cx="7701415" cy="3448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направления: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92" y="12602"/>
        <a:ext cx="7681215" cy="324634"/>
      </dsp:txXfrm>
    </dsp:sp>
    <dsp:sp modelId="{53E6A77A-EE7A-4BCA-BA8D-4C02BF604757}">
      <dsp:nvSpPr>
        <dsp:cNvPr id="0" name=""/>
        <dsp:cNvSpPr/>
      </dsp:nvSpPr>
      <dsp:spPr>
        <a:xfrm>
          <a:off x="14409" y="669688"/>
          <a:ext cx="2634014" cy="49649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охраной атмосферного воздуха: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Его осуществляют предприятия, которые имеют источники вредных химических, биологических и физических воздействий на атмосферный воздух. Производственный контроль проводится как для стационарных источников загрязнения атмосферного воздуха, так и передвижных источников.</a:t>
          </a:r>
          <a:endParaRPr lang="ru-RU" sz="3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557" y="746836"/>
        <a:ext cx="2479718" cy="4810626"/>
      </dsp:txXfrm>
    </dsp:sp>
    <dsp:sp modelId="{FBA424D1-6CE1-4C80-AFF7-9D88D30DD45E}">
      <dsp:nvSpPr>
        <dsp:cNvPr id="0" name=""/>
        <dsp:cNvSpPr/>
      </dsp:nvSpPr>
      <dsp:spPr>
        <a:xfrm>
          <a:off x="2976251" y="669688"/>
          <a:ext cx="4724539" cy="48964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сбросами сточных вод: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производственном контроле за сбросом сточных вод должны вестись наблюдения за: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расходом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составом и свойствами сточных вод на отдельных звеньях технологической схемы очистки и их соответствием установленным регламентом;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расходом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составом и свойствами сточных вод, сбрасываемых в водные объекты и их соответствием, установленным нормативам ПДС;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расходом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составом и свойством сточных вод в местах собственных водозаборов, фоновых и контрольных створах водных объектов, принимающих сточные воды, и за соблюдением норм качества воды в контрольных створах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</dsp:txBody>
      <dsp:txXfrm>
        <a:off x="3114628" y="808065"/>
        <a:ext cx="4447785" cy="4619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26D98-515C-420F-A589-12885213195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9F298-BE49-4D97-82D9-D53A58BBC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71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0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8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55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7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0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9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1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6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2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70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2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основы экологического контроля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515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ГОСУДАРСТВЕННОГО ФУНКЦИОНАЛЬНОГО КОНТРОЛЯ ОПРЕДЕЛЯЕТСЯ РЯДОМ ФАКТОРОВ: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06468573"/>
              </p:ext>
            </p:extLst>
          </p:nvPr>
        </p:nvGraphicFramePr>
        <p:xfrm>
          <a:off x="1524000" y="1397000"/>
          <a:ext cx="708044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КОНТРОЛЬ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015165"/>
              </p:ext>
            </p:extLst>
          </p:nvPr>
        </p:nvGraphicFramePr>
        <p:xfrm>
          <a:off x="899592" y="764704"/>
          <a:ext cx="7715200" cy="563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712968" cy="371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ЗАДАЧИ ПРОИЗВОДСТВЕННОГО ЭКОЛОГИЧЕСКОГО КОНТРОЛЯ: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90884352"/>
              </p:ext>
            </p:extLst>
          </p:nvPr>
        </p:nvGraphicFramePr>
        <p:xfrm>
          <a:off x="251520" y="1268760"/>
          <a:ext cx="86409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70609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ГРАЖДАН В РАМКАХ ОБЩЕСТВЕННОГО ЭКОЛОГИЧЕСКОГО КОНТРОЛЯ: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3277894"/>
              </p:ext>
            </p:extLst>
          </p:nvPr>
        </p:nvGraphicFramePr>
        <p:xfrm>
          <a:off x="251520" y="836712"/>
          <a:ext cx="83529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7093"/>
            <a:ext cx="7467600" cy="517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ОБЩЕСТВЕННЫХ ЭКОЛОГИЧЕСКИХ ОРГАНИЗАЦИЙ: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077731"/>
              </p:ext>
            </p:extLst>
          </p:nvPr>
        </p:nvGraphicFramePr>
        <p:xfrm>
          <a:off x="395536" y="692696"/>
          <a:ext cx="785921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56895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5877272"/>
            <a:ext cx="734481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6591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 ЭКОЛОГИЧЕСКОГО КОНТРОЛЯ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496943" cy="4038600"/>
          </a:xfrm>
        </p:spPr>
        <p:txBody>
          <a:bodyPr>
            <a:normAutofit/>
          </a:bodyPr>
          <a:lstStyle/>
          <a:p>
            <a:pPr marL="3429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контроль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правовая мера, направленная на рациональное использование природных ресурсов и охраны окружающей среды от вредных воздействий.</a:t>
            </a:r>
          </a:p>
          <a:p>
            <a:pPr marL="3429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экологического контроля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среда, ее состояние и изменения;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выполнению обязательных планов и мероприятий по рациональному использованию природных ресурсов и охране окружающей природной среды;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законодательства, правил и нормативов в области природопользования и охраны окружающей природной среды.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0872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ЭКОЛОГИЧЕСКОГО КОНТРОЛЯ: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587" r="5506" b="2703"/>
          <a:stretch/>
        </p:blipFill>
        <p:spPr bwMode="auto">
          <a:xfrm>
            <a:off x="539552" y="692696"/>
            <a:ext cx="7632848" cy="560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88615"/>
            <a:ext cx="7406640" cy="58715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ЭКОЛОГИЧЕСКОГО КОНТРОЛЯ: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544676"/>
              </p:ext>
            </p:extLst>
          </p:nvPr>
        </p:nvGraphicFramePr>
        <p:xfrm>
          <a:off x="395536" y="390550"/>
          <a:ext cx="8352928" cy="541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6207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ГОСУДАРСТВЕННОГО ЭКОЛОГИЧЕСКОГО КОНТРОЛЯ: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65916"/>
              </p:ext>
            </p:extLst>
          </p:nvPr>
        </p:nvGraphicFramePr>
        <p:xfrm>
          <a:off x="972790" y="1340768"/>
          <a:ext cx="74041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352928" cy="58715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 ГОСУДАРСТВЕННОГО ЭКОЛОГИЧЕСКОГО КОНТРОЛЯ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796880"/>
              </p:ext>
            </p:extLst>
          </p:nvPr>
        </p:nvGraphicFramePr>
        <p:xfrm>
          <a:off x="683568" y="1196752"/>
          <a:ext cx="80648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760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ЭКОЛОГИЧЕСКИЙ КОНТРОЛЬ: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081944"/>
              </p:ext>
            </p:extLst>
          </p:nvPr>
        </p:nvGraphicFramePr>
        <p:xfrm>
          <a:off x="179512" y="764704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6470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СПЕЦИАЛЬНЫЙ ЭКОЛОГИЧЕСКИЙ ГОСУДАРСТВЕННЫЙ КОНТРОЛЬ: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105660"/>
              </p:ext>
            </p:extLst>
          </p:nvPr>
        </p:nvGraphicFramePr>
        <p:xfrm>
          <a:off x="323528" y="570992"/>
          <a:ext cx="8568952" cy="566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70609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КОНТРОЛЬ: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365775"/>
              </p:ext>
            </p:extLst>
          </p:nvPr>
        </p:nvGraphicFramePr>
        <p:xfrm>
          <a:off x="323528" y="476672"/>
          <a:ext cx="799288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92245777"/>
              </p:ext>
            </p:extLst>
          </p:nvPr>
        </p:nvGraphicFramePr>
        <p:xfrm>
          <a:off x="4319972" y="3068960"/>
          <a:ext cx="4260304" cy="318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408</TotalTime>
  <Words>816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Corbel</vt:lpstr>
      <vt:lpstr>Times New Roman</vt:lpstr>
      <vt:lpstr>Wingdings</vt:lpstr>
      <vt:lpstr>Базис</vt:lpstr>
      <vt:lpstr>Правовые основы экологического контроля</vt:lpstr>
      <vt:lpstr>ПОНЯТИЕ  ЭКОЛОГИЧЕСКОГО КОНТРОЛЯ</vt:lpstr>
      <vt:lpstr>ВИДЫ ЭКОЛОГИЧЕСКОГО КОНТРОЛЯ:</vt:lpstr>
      <vt:lpstr>ФУНКЦИИ ЭКОЛОГИЧЕСКОГО КОНТРОЛЯ: </vt:lpstr>
      <vt:lpstr>ФОРМЫ ГОСУДАРСТВЕННОГО ЭКОЛОГИЧЕСКОГО КОНТРОЛЯ:</vt:lpstr>
      <vt:lpstr>ПРИНЦИПЫ  ГОСУДАРСТВЕННОГО ЭКОЛОГИЧЕСКОГО КОНТРОЛЯ</vt:lpstr>
      <vt:lpstr>ГОСУДАРСТВЕННЫЙ ЭКОЛОГИЧЕСКИЙ КОНТРОЛЬ:</vt:lpstr>
      <vt:lpstr>СПЕЦИАЛЬНЫЙ ЭКОЛОГИЧЕСКИЙ ГОСУДАРСТВЕННЫЙ КОНТРОЛЬ:</vt:lpstr>
      <vt:lpstr>ЭКОЛОГИЧЕСКИЙ КОНТРОЛЬ:</vt:lpstr>
      <vt:lpstr>СОДЕРЖАНИЕ ГОСУДАРСТВЕННОГО ФУНКЦИОНАЛЬНОГО КОНТРОЛЯ ОПРЕДЕЛЯЕТСЯ РЯДОМ ФАКТОРОВ:</vt:lpstr>
      <vt:lpstr>ПРОИЗВОДСТВЕННЫЙ КОНТРОЛЬ</vt:lpstr>
      <vt:lpstr>ГЛАВНЫЕ ЗАДАЧИ ПРОИЗВОДСТВЕННОГО ЭКОЛОГИЧЕСКОГО КОНТРОЛЯ:</vt:lpstr>
      <vt:lpstr>ПРАВА ГРАЖДАН В РАМКАХ ОБЩЕСТВЕННОГО ЭКОЛОГИЧЕСКОГО КОНТРОЛЯ:</vt:lpstr>
      <vt:lpstr>ПРАВА ОБЩЕСТВЕННЫХ ЭКОЛОГИЧЕСКИХ ОРГАНИЗАЦИЙ: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Правовые основы экологического контроля</dc:title>
  <cp:lastModifiedBy>user</cp:lastModifiedBy>
  <cp:revision>30</cp:revision>
  <dcterms:modified xsi:type="dcterms:W3CDTF">2023-02-14T13:24:47Z</dcterms:modified>
</cp:coreProperties>
</file>